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2"/>
  </p:notesMasterIdLst>
  <p:sldIdLst>
    <p:sldId id="269" r:id="rId5"/>
    <p:sldId id="299" r:id="rId6"/>
    <p:sldId id="2698" r:id="rId7"/>
    <p:sldId id="2699" r:id="rId8"/>
    <p:sldId id="2701" r:id="rId9"/>
    <p:sldId id="2702" r:id="rId10"/>
    <p:sldId id="2703" r:id="rId11"/>
    <p:sldId id="2704" r:id="rId12"/>
    <p:sldId id="2700" r:id="rId13"/>
    <p:sldId id="304" r:id="rId14"/>
    <p:sldId id="301" r:id="rId15"/>
    <p:sldId id="302" r:id="rId16"/>
    <p:sldId id="303" r:id="rId17"/>
    <p:sldId id="464" r:id="rId18"/>
    <p:sldId id="480" r:id="rId19"/>
    <p:sldId id="481" r:id="rId20"/>
    <p:sldId id="4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11EDAD-F8A9-AAB4-034B-81D7E077E7C0}" name="Sarah Zama" initials="SZ" userId="S::ouit1027@ox.ac.uk::f2173bf7-975b-4e73-b6c1-b0417bcfed00" providerId="AD"/>
  <p188:author id="{179A11E6-927E-AF36-7F3A-EE91D0CDF16B}" name="Nanami Nakamura" initials="NN" userId="S::ouit1103@ox.ac.uk::51195df9-060e-43df-86c0-3eb242bbaf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DCFEA-4A34-4344-A5D7-EAB7C0BD82E1}" v="669" dt="2025-10-31T12:59:44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1:5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1134 24575,'0'-8'0,"0"-4"0,0-13 0,0-30 0,13-40 0,3 26 0,5-3 0,5-8 0,3 0 0,3 6 0,1 3 0,-5 10 0,-2 6 0,8-17 0,-4 12 0,-1 7 0,5 1 0,0-1 0,-8 14 0,-8 13 0,-12 11 0,-3 10 0,-5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1:52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0 314 24489,'0'-16'0,"3"10"43,4-7-43,19 8 14,28-10-14,28-15 3,-31 10 1,2-1-4,3-2 0,0-1 11,-3 2 0,-2 1-11,36-11 0,-22 7 0,-26 10 0,-14 6 0,-9 3 0,-5 3 0,-4 0 0,-3 0 0,-3 1 0,-1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1:53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24575,'-9'0'0,"32"0"0,23 0 0,40 0 0,-32 0 0,2 0 0,5 2 0,1 1 0,-1 0 0,-1 2 0,-8 0 0,-3 0 0,22 7 0,-22-6 0,-17-2 0,-9-2 0,-3-2 0,-3 0 0,3 0 0,-1 0 0,-2 0 0,-1 0 0,-4 0 0,-3 1 0,-1 1 0,0 1 0,1 2 0,0-2 0,2 3 0,-2-3 0,2 1 0,0 1 0,0-1 0,1 1 0,-1-2 0,-1-1 0,-2-1 0,-2-3 0,-2-5 0,-2 3 0,-2-3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5:45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1 477 24575,'0'-13'0,"13"-11"0,22-14 0,27-27 0,-18 22 0,3-1 0,1-1 0,0 0 0,-4 5 0,-1 4 0,20-16 0,-27 27 0,-19 18 0,-11 10 0,-3-1 0,-3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5:46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24575,'12'0'0,"11"0"0,16 0 0,12-2 0,5-4 0,12-4 0,-24 1 0,4 0 0,-29 3 0,-1 1 0,-3 0 0,-1 3 0,0-1 0,-1 0 0,-3 1 0,-1 0 0,0 2 0,1 0 0,0-1 0,-1 1 0,-2 0 0,-1 0 0,0 0 0,1 0 0,-5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5:48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24575,'11'9'0,"-1"-2"0,13 11 0,13 6 0,9 5 0,5 4 0,-11-8 0,-10-4 0,-7-5 0,-5-5 0,-2-1 0,0-4 0,0 2 0,-1 0 0,3-1 0,0 2 0,2-1 0,0 0 0,-1 0 0,-2-1 0,-1 0 0,0-1 0,-2-1 0,-2-2 0,-2 1 0,-1-1 0,-2 0 0,-3-1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4:06:15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18265,'-9'0'0,"1"0"0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20F3-A44E-0244-9A6C-E76D12D4957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7CCE7-7B71-EE4C-8190-4865B627F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7CCE7-7B71-EE4C-8190-4865B627F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9A42B-1CCE-53B3-5D3A-8BD50BDD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72BF1-3D9B-22BD-8AF7-7D0E38BBB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05E87-ABF2-0264-0395-8C63252B5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F2A65-BF5D-4801-09E1-6EF70A5FA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7CCE7-7B71-EE4C-8190-4865B627F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7CCE7-7B71-EE4C-8190-4865B627F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92A6-2A23-0D97-CA26-E233C7AD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92" y="368345"/>
            <a:ext cx="9324307" cy="238760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6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94763-FCDD-4A8E-8543-03FCA975E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93" y="2848020"/>
            <a:ext cx="9324306" cy="12540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E9E69-B346-5D04-813C-F1085D057AA1}"/>
              </a:ext>
            </a:extLst>
          </p:cNvPr>
          <p:cNvSpPr/>
          <p:nvPr userDrawn="1"/>
        </p:nvSpPr>
        <p:spPr>
          <a:xfrm>
            <a:off x="0" y="6554370"/>
            <a:ext cx="1524000" cy="3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7946E-2187-964F-E268-6638E176CEF6}"/>
              </a:ext>
            </a:extLst>
          </p:cNvPr>
          <p:cNvSpPr/>
          <p:nvPr userDrawn="1"/>
        </p:nvSpPr>
        <p:spPr>
          <a:xfrm>
            <a:off x="1524000" y="6554370"/>
            <a:ext cx="1524000" cy="31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452AA-834C-0216-1803-25B301ED6B10}"/>
              </a:ext>
            </a:extLst>
          </p:cNvPr>
          <p:cNvSpPr/>
          <p:nvPr userDrawn="1"/>
        </p:nvSpPr>
        <p:spPr>
          <a:xfrm>
            <a:off x="3048000" y="6554370"/>
            <a:ext cx="1524000" cy="31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ED595-0D71-7517-D38E-39B1892B5125}"/>
              </a:ext>
            </a:extLst>
          </p:cNvPr>
          <p:cNvSpPr/>
          <p:nvPr userDrawn="1"/>
        </p:nvSpPr>
        <p:spPr>
          <a:xfrm>
            <a:off x="4572000" y="6554370"/>
            <a:ext cx="1524000" cy="3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3DF0E-761B-1740-4270-E5C56DD909DE}"/>
              </a:ext>
            </a:extLst>
          </p:cNvPr>
          <p:cNvSpPr/>
          <p:nvPr userDrawn="1"/>
        </p:nvSpPr>
        <p:spPr>
          <a:xfrm>
            <a:off x="6096000" y="6554370"/>
            <a:ext cx="1524000" cy="31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B5E65-3E99-784C-1DA5-24A4DCBEDB1E}"/>
              </a:ext>
            </a:extLst>
          </p:cNvPr>
          <p:cNvSpPr/>
          <p:nvPr userDrawn="1"/>
        </p:nvSpPr>
        <p:spPr>
          <a:xfrm>
            <a:off x="7620000" y="6554370"/>
            <a:ext cx="1524000" cy="3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0B3B1-ED4F-F491-B567-ABF215E86FFF}"/>
              </a:ext>
            </a:extLst>
          </p:cNvPr>
          <p:cNvSpPr/>
          <p:nvPr userDrawn="1"/>
        </p:nvSpPr>
        <p:spPr>
          <a:xfrm>
            <a:off x="9144000" y="6554370"/>
            <a:ext cx="1524000" cy="3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E5179-D4B5-3013-9F37-F458F85C0EC1}"/>
              </a:ext>
            </a:extLst>
          </p:cNvPr>
          <p:cNvSpPr/>
          <p:nvPr userDrawn="1"/>
        </p:nvSpPr>
        <p:spPr>
          <a:xfrm>
            <a:off x="10668000" y="6554370"/>
            <a:ext cx="1524000" cy="31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artoon of a person in a blue dress&#10;&#10;Description automatically generated">
            <a:extLst>
              <a:ext uri="{FF2B5EF4-FFF2-40B4-BE49-F238E27FC236}">
                <a16:creationId xmlns:a16="http://schemas.microsoft.com/office/drawing/2014/main" id="{31145470-1459-FAFB-9D45-D6771BFB9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05" y="4536000"/>
            <a:ext cx="1212098" cy="2097621"/>
          </a:xfrm>
          <a:prstGeom prst="rect">
            <a:avLst/>
          </a:prstGeom>
        </p:spPr>
      </p:pic>
      <p:pic>
        <p:nvPicPr>
          <p:cNvPr id="21" name="Picture 20" descr="A person walking with his hand out&#10;&#10;Description automatically generated">
            <a:extLst>
              <a:ext uri="{FF2B5EF4-FFF2-40B4-BE49-F238E27FC236}">
                <a16:creationId xmlns:a16="http://schemas.microsoft.com/office/drawing/2014/main" id="{C92EBB78-0B27-F1C9-A096-F4717754F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873" y="4338000"/>
            <a:ext cx="1074967" cy="2332240"/>
          </a:xfrm>
          <a:prstGeom prst="rect">
            <a:avLst/>
          </a:prstGeom>
        </p:spPr>
      </p:pic>
      <p:pic>
        <p:nvPicPr>
          <p:cNvPr id="23" name="Picture 22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D851016A-641C-049C-8B07-90B29CB0A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665" y="4352400"/>
            <a:ext cx="1212098" cy="2278479"/>
          </a:xfrm>
          <a:prstGeom prst="rect">
            <a:avLst/>
          </a:prstGeom>
        </p:spPr>
      </p:pic>
      <p:pic>
        <p:nvPicPr>
          <p:cNvPr id="25" name="Picture 24" descr="A person in a wheelchair&#10;&#10;Description automatically generated">
            <a:extLst>
              <a:ext uri="{FF2B5EF4-FFF2-40B4-BE49-F238E27FC236}">
                <a16:creationId xmlns:a16="http://schemas.microsoft.com/office/drawing/2014/main" id="{1D642E2A-F5D5-6650-F8E8-A8BCBA2C0A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855" y="5122800"/>
            <a:ext cx="1329361" cy="1430753"/>
          </a:xfrm>
          <a:prstGeom prst="rect">
            <a:avLst/>
          </a:prstGeom>
        </p:spPr>
      </p:pic>
      <p:pic>
        <p:nvPicPr>
          <p:cNvPr id="20" name="Picture 19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A6332FFE-0CA2-4FCF-7A33-5FAACE0081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1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2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722F11-F61A-1CA7-2271-1C31C9DF9BA2}"/>
              </a:ext>
            </a:extLst>
          </p:cNvPr>
          <p:cNvSpPr/>
          <p:nvPr userDrawn="1"/>
        </p:nvSpPr>
        <p:spPr>
          <a:xfrm>
            <a:off x="6168008" y="0"/>
            <a:ext cx="60239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7C703A-CB71-C07E-3B61-369B67206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825625"/>
            <a:ext cx="568444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324385-8EE3-52A7-8AC4-D2DB68061B38}"/>
              </a:ext>
            </a:extLst>
          </p:cNvPr>
          <p:cNvCxnSpPr/>
          <p:nvPr userDrawn="1"/>
        </p:nvCxnSpPr>
        <p:spPr>
          <a:xfrm>
            <a:off x="6168008" y="0"/>
            <a:ext cx="0" cy="685800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DACC8E7-191D-BB41-52DF-EC1A25DA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801"/>
            <a:ext cx="5684440" cy="1372299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87E31-FB32-93BA-6782-F6DAB4981888}"/>
              </a:ext>
            </a:extLst>
          </p:cNvPr>
          <p:cNvSpPr/>
          <p:nvPr userDrawn="1"/>
        </p:nvSpPr>
        <p:spPr>
          <a:xfrm>
            <a:off x="0" y="488331"/>
            <a:ext cx="263352" cy="132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BCD3-4A0A-A048-6396-875B702A7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753-78B9-09E0-F6E1-BDB4FA4F7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‹#›</a:t>
            </a:fld>
            <a:r>
              <a:rPr lang="en-US"/>
              <a:t>   | </a:t>
            </a:r>
          </a:p>
        </p:txBody>
      </p:sp>
      <p:pic>
        <p:nvPicPr>
          <p:cNvPr id="4" name="Picture 3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6B9478F7-1F20-AFA0-FC2D-E54413EBE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olorful objects&#10;&#10;Description automatically generated">
            <a:extLst>
              <a:ext uri="{FF2B5EF4-FFF2-40B4-BE49-F238E27FC236}">
                <a16:creationId xmlns:a16="http://schemas.microsoft.com/office/drawing/2014/main" id="{53CA6244-25FA-8E8C-C307-328853C2C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0035"/>
            <a:ext cx="12188556" cy="27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892A6-2A23-0D97-CA26-E233C7AD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92" y="368345"/>
            <a:ext cx="9324307" cy="238760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60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A6332FFE-0CA2-4FCF-7A33-5FAACE0081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2BB8C79F-FEC5-E4F9-1D3D-1E2D9A5A9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7963"/>
            <a:ext cx="12189600" cy="270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892A6-2A23-0D97-CA26-E233C7AD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92" y="368345"/>
            <a:ext cx="9324307" cy="238760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6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A6332FFE-0CA2-4FCF-7A33-5FAACE0081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6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objects&#10;&#10;Description automatically generated">
            <a:extLst>
              <a:ext uri="{FF2B5EF4-FFF2-40B4-BE49-F238E27FC236}">
                <a16:creationId xmlns:a16="http://schemas.microsoft.com/office/drawing/2014/main" id="{8AD18129-F196-1B65-9DF3-F35F15B24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8496"/>
            <a:ext cx="12189600" cy="270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892A6-2A23-0D97-CA26-E233C7AD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92" y="368345"/>
            <a:ext cx="9324307" cy="238760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6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A6332FFE-0CA2-4FCF-7A33-5FAACE0081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09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F2B5-4D10-3BC8-B448-4BF19A8C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801"/>
            <a:ext cx="8640960" cy="519911"/>
          </a:xfrm>
          <a:prstGeom prst="rect">
            <a:avLst/>
          </a:prstGeo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C6A5-0DE0-17CC-AA36-313BFB93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640960" cy="505221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25771-18F6-45D4-B393-C22F6E9F6464}"/>
              </a:ext>
            </a:extLst>
          </p:cNvPr>
          <p:cNvSpPr/>
          <p:nvPr userDrawn="1"/>
        </p:nvSpPr>
        <p:spPr>
          <a:xfrm>
            <a:off x="0" y="488331"/>
            <a:ext cx="263352" cy="132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F702FA-1AE2-6F05-BC94-115A67BA1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4888A1-FFD2-EE82-F95F-C76DFCCF9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‹#›</a:t>
            </a:fld>
            <a:r>
              <a:rPr lang="en-US"/>
              <a:t>   | </a:t>
            </a:r>
          </a:p>
        </p:txBody>
      </p:sp>
      <p:pic>
        <p:nvPicPr>
          <p:cNvPr id="5" name="Picture 4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F3D9AA35-62E7-7ADF-2CBB-6CBA29041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FC4A6A-654B-A868-7AD4-5FF91EC64860}"/>
              </a:ext>
            </a:extLst>
          </p:cNvPr>
          <p:cNvCxnSpPr/>
          <p:nvPr userDrawn="1"/>
        </p:nvCxnSpPr>
        <p:spPr>
          <a:xfrm>
            <a:off x="816571" y="466928"/>
            <a:ext cx="88521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E92909-4B30-4EBA-E0D2-FC689079C3BC}"/>
              </a:ext>
            </a:extLst>
          </p:cNvPr>
          <p:cNvCxnSpPr>
            <a:cxnSpLocks/>
          </p:cNvCxnSpPr>
          <p:nvPr userDrawn="1"/>
        </p:nvCxnSpPr>
        <p:spPr>
          <a:xfrm>
            <a:off x="2461728" y="466928"/>
            <a:ext cx="93272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8062C3-58BB-C175-7D33-B93C04F07668}"/>
              </a:ext>
            </a:extLst>
          </p:cNvPr>
          <p:cNvSpPr txBox="1"/>
          <p:nvPr userDrawn="1"/>
        </p:nvSpPr>
        <p:spPr>
          <a:xfrm>
            <a:off x="238208" y="155962"/>
            <a:ext cx="53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D4C49-297B-CF13-3510-A5344763424B}"/>
              </a:ext>
            </a:extLst>
          </p:cNvPr>
          <p:cNvSpPr txBox="1"/>
          <p:nvPr userDrawn="1"/>
        </p:nvSpPr>
        <p:spPr>
          <a:xfrm>
            <a:off x="1836236" y="155962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949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7FF1-9294-9FB8-013C-FC16B3FE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95985"/>
            <a:ext cx="9289032" cy="20688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C388-872B-7D75-99A5-F110DED7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2700282"/>
            <a:ext cx="92890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23C28D-825B-B6CB-F4EA-932C03944BEB}"/>
              </a:ext>
            </a:extLst>
          </p:cNvPr>
          <p:cNvSpPr/>
          <p:nvPr userDrawn="1"/>
        </p:nvSpPr>
        <p:spPr>
          <a:xfrm>
            <a:off x="-96688" y="5713363"/>
            <a:ext cx="1487488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DC8EA1-5065-1B1E-1EC5-5524E4E728CF}"/>
              </a:ext>
            </a:extLst>
          </p:cNvPr>
          <p:cNvSpPr/>
          <p:nvPr userDrawn="1"/>
        </p:nvSpPr>
        <p:spPr>
          <a:xfrm>
            <a:off x="1598246" y="6049962"/>
            <a:ext cx="1487488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4053A8-476F-6566-30D4-CE54CB59E4F1}"/>
              </a:ext>
            </a:extLst>
          </p:cNvPr>
          <p:cNvSpPr/>
          <p:nvPr userDrawn="1"/>
        </p:nvSpPr>
        <p:spPr>
          <a:xfrm>
            <a:off x="916801" y="5530800"/>
            <a:ext cx="1124272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B42B9-E1ED-BD6E-A55F-864B6EB9F5E7}"/>
              </a:ext>
            </a:extLst>
          </p:cNvPr>
          <p:cNvSpPr/>
          <p:nvPr userDrawn="1"/>
        </p:nvSpPr>
        <p:spPr>
          <a:xfrm>
            <a:off x="3870101" y="5786821"/>
            <a:ext cx="1800444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79867-119A-9EBB-F4E9-059A51C75239}"/>
              </a:ext>
            </a:extLst>
          </p:cNvPr>
          <p:cNvSpPr/>
          <p:nvPr userDrawn="1"/>
        </p:nvSpPr>
        <p:spPr>
          <a:xfrm rot="20887836">
            <a:off x="5468673" y="5800216"/>
            <a:ext cx="1413447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F93FB6-013C-0068-7BE7-76BEFFB26AA3}"/>
              </a:ext>
            </a:extLst>
          </p:cNvPr>
          <p:cNvSpPr/>
          <p:nvPr userDrawn="1"/>
        </p:nvSpPr>
        <p:spPr>
          <a:xfrm>
            <a:off x="8362408" y="5749131"/>
            <a:ext cx="1805993" cy="20162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3D1860-E5B4-40F5-88F6-22409F92D4E8}"/>
              </a:ext>
            </a:extLst>
          </p:cNvPr>
          <p:cNvSpPr/>
          <p:nvPr userDrawn="1"/>
        </p:nvSpPr>
        <p:spPr>
          <a:xfrm>
            <a:off x="9453670" y="5566568"/>
            <a:ext cx="1365004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DA236D-AE2E-EACF-1D7F-7A17E6510651}"/>
              </a:ext>
            </a:extLst>
          </p:cNvPr>
          <p:cNvSpPr/>
          <p:nvPr userDrawn="1"/>
        </p:nvSpPr>
        <p:spPr>
          <a:xfrm>
            <a:off x="10395008" y="5657850"/>
            <a:ext cx="2062933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4D6785-8472-BBD8-D88C-980CF244B79D}"/>
              </a:ext>
            </a:extLst>
          </p:cNvPr>
          <p:cNvSpPr/>
          <p:nvPr userDrawn="1"/>
        </p:nvSpPr>
        <p:spPr>
          <a:xfrm>
            <a:off x="6697362" y="5778475"/>
            <a:ext cx="2062933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89AA81-26A5-CC20-875D-6A62CA5777C5}"/>
              </a:ext>
            </a:extLst>
          </p:cNvPr>
          <p:cNvSpPr/>
          <p:nvPr userDrawn="1"/>
        </p:nvSpPr>
        <p:spPr>
          <a:xfrm rot="543359">
            <a:off x="2890000" y="5713363"/>
            <a:ext cx="1124272" cy="20162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86DE79A4-B64A-BF0D-B961-6A33EAAA2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7FF1-9294-9FB8-013C-FC16B3FE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95985"/>
            <a:ext cx="9289032" cy="20688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C388-872B-7D75-99A5-F110DED7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2700282"/>
            <a:ext cx="92890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23C28D-825B-B6CB-F4EA-932C03944BEB}"/>
              </a:ext>
            </a:extLst>
          </p:cNvPr>
          <p:cNvSpPr/>
          <p:nvPr userDrawn="1"/>
        </p:nvSpPr>
        <p:spPr>
          <a:xfrm>
            <a:off x="-96688" y="5713363"/>
            <a:ext cx="1487488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DC8EA1-5065-1B1E-1EC5-5524E4E728CF}"/>
              </a:ext>
            </a:extLst>
          </p:cNvPr>
          <p:cNvSpPr/>
          <p:nvPr userDrawn="1"/>
        </p:nvSpPr>
        <p:spPr>
          <a:xfrm>
            <a:off x="1598246" y="6049962"/>
            <a:ext cx="1487488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4053A8-476F-6566-30D4-CE54CB59E4F1}"/>
              </a:ext>
            </a:extLst>
          </p:cNvPr>
          <p:cNvSpPr/>
          <p:nvPr userDrawn="1"/>
        </p:nvSpPr>
        <p:spPr>
          <a:xfrm>
            <a:off x="916801" y="5530800"/>
            <a:ext cx="1124272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B42B9-E1ED-BD6E-A55F-864B6EB9F5E7}"/>
              </a:ext>
            </a:extLst>
          </p:cNvPr>
          <p:cNvSpPr/>
          <p:nvPr userDrawn="1"/>
        </p:nvSpPr>
        <p:spPr>
          <a:xfrm>
            <a:off x="3870101" y="5786821"/>
            <a:ext cx="1800444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79867-119A-9EBB-F4E9-059A51C75239}"/>
              </a:ext>
            </a:extLst>
          </p:cNvPr>
          <p:cNvSpPr/>
          <p:nvPr userDrawn="1"/>
        </p:nvSpPr>
        <p:spPr>
          <a:xfrm rot="20887836">
            <a:off x="5468673" y="5800216"/>
            <a:ext cx="1413447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F93FB6-013C-0068-7BE7-76BEFFB26AA3}"/>
              </a:ext>
            </a:extLst>
          </p:cNvPr>
          <p:cNvSpPr/>
          <p:nvPr userDrawn="1"/>
        </p:nvSpPr>
        <p:spPr>
          <a:xfrm>
            <a:off x="8362408" y="5749131"/>
            <a:ext cx="1805993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3D1860-E5B4-40F5-88F6-22409F92D4E8}"/>
              </a:ext>
            </a:extLst>
          </p:cNvPr>
          <p:cNvSpPr/>
          <p:nvPr userDrawn="1"/>
        </p:nvSpPr>
        <p:spPr>
          <a:xfrm>
            <a:off x="9453670" y="5566568"/>
            <a:ext cx="1365004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DA236D-AE2E-EACF-1D7F-7A17E6510651}"/>
              </a:ext>
            </a:extLst>
          </p:cNvPr>
          <p:cNvSpPr/>
          <p:nvPr userDrawn="1"/>
        </p:nvSpPr>
        <p:spPr>
          <a:xfrm>
            <a:off x="10395008" y="5657850"/>
            <a:ext cx="2062933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4D6785-8472-BBD8-D88C-980CF244B79D}"/>
              </a:ext>
            </a:extLst>
          </p:cNvPr>
          <p:cNvSpPr/>
          <p:nvPr userDrawn="1"/>
        </p:nvSpPr>
        <p:spPr>
          <a:xfrm>
            <a:off x="6697362" y="5778475"/>
            <a:ext cx="2062933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89AA81-26A5-CC20-875D-6A62CA5777C5}"/>
              </a:ext>
            </a:extLst>
          </p:cNvPr>
          <p:cNvSpPr/>
          <p:nvPr userDrawn="1"/>
        </p:nvSpPr>
        <p:spPr>
          <a:xfrm rot="543359">
            <a:off x="2890000" y="5713363"/>
            <a:ext cx="1124272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95534983-9EB7-BF07-D3D7-31C82ADCA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0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A970-398F-DBDF-C28D-8E784377C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84440" cy="505221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B5500-E847-AA04-13B3-58D97BE50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4744"/>
            <a:ext cx="5684440" cy="505221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7CA262-C253-688A-6637-66D0F2B1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801"/>
            <a:ext cx="8640960" cy="519911"/>
          </a:xfrm>
          <a:prstGeom prst="rect">
            <a:avLst/>
          </a:prstGeo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EE143-0C63-AC7E-1214-84F7F759ADD2}"/>
              </a:ext>
            </a:extLst>
          </p:cNvPr>
          <p:cNvSpPr/>
          <p:nvPr userDrawn="1"/>
        </p:nvSpPr>
        <p:spPr>
          <a:xfrm>
            <a:off x="0" y="488331"/>
            <a:ext cx="263352" cy="132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AE19-214D-C826-2410-DA21B0DBB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615DE-4CDA-AFAE-DD12-6D0D87E44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‹#›</a:t>
            </a:fld>
            <a:r>
              <a:rPr lang="en-US"/>
              <a:t>   | </a:t>
            </a:r>
          </a:p>
        </p:txBody>
      </p:sp>
      <p:pic>
        <p:nvPicPr>
          <p:cNvPr id="5" name="Picture 4" descr="A logo with colorful lines and text&#10;&#10;Description automatically generated">
            <a:extLst>
              <a:ext uri="{FF2B5EF4-FFF2-40B4-BE49-F238E27FC236}">
                <a16:creationId xmlns:a16="http://schemas.microsoft.com/office/drawing/2014/main" id="{FB31A703-0AE6-DA5B-3949-E9BEF1131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3349"/>
            <a:ext cx="1084082" cy="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DD6F-F342-5AEA-B365-5852E016C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825625"/>
            <a:ext cx="115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02035-3414-0CFC-4C98-4CAF1AE39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068" y="6548717"/>
            <a:ext cx="788754" cy="177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‹#›</a:t>
            </a:fld>
            <a:r>
              <a:rPr lang="en-US"/>
              <a:t>   |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2E4A5-F76C-7B63-F1F8-7F1322CA3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53255" y="6548717"/>
            <a:ext cx="4902203" cy="177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|        User Experience (UX) Centre of Excellence 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7F3DCAB5-63A6-E963-AD3C-76576741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  <p:sldLayoutId id="2147483685" r:id="rId3"/>
    <p:sldLayoutId id="2147483686" r:id="rId4"/>
    <p:sldLayoutId id="2147483677" r:id="rId5"/>
    <p:sldLayoutId id="2147483687" r:id="rId6"/>
    <p:sldLayoutId id="2147483678" r:id="rId7"/>
    <p:sldLayoutId id="2147483683" r:id="rId8"/>
    <p:sldLayoutId id="2147483679" r:id="rId9"/>
    <p:sldLayoutId id="214748368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8.png"/><Relationship Id="rId18" Type="http://schemas.openxmlformats.org/officeDocument/2006/relationships/customXml" Target="../ink/ink7.xml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12" Type="http://schemas.openxmlformats.org/officeDocument/2006/relationships/customXml" Target="../ink/ink4.xml"/><Relationship Id="rId17" Type="http://schemas.openxmlformats.org/officeDocument/2006/relationships/image" Target="../media/image80.png"/><Relationship Id="rId2" Type="http://schemas.openxmlformats.org/officeDocument/2006/relationships/image" Target="../media/image71.png"/><Relationship Id="rId16" Type="http://schemas.openxmlformats.org/officeDocument/2006/relationships/customXml" Target="../ink/ink6.xml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10" Type="http://schemas.openxmlformats.org/officeDocument/2006/relationships/customXml" Target="../ink/ink3.xml"/><Relationship Id="rId19" Type="http://schemas.openxmlformats.org/officeDocument/2006/relationships/image" Target="../media/image81.png"/><Relationship Id="rId4" Type="http://schemas.openxmlformats.org/officeDocument/2006/relationships/image" Target="../media/image73.jpeg"/><Relationship Id="rId9" Type="http://schemas.openxmlformats.org/officeDocument/2006/relationships/image" Target="../media/image76.png"/><Relationship Id="rId1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12" Type="http://schemas.openxmlformats.org/officeDocument/2006/relationships/image" Target="../media/image1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image" Target="../media/image47.svg"/><Relationship Id="rId21" Type="http://schemas.openxmlformats.org/officeDocument/2006/relationships/image" Target="../media/image21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59.svg"/><Relationship Id="rId25" Type="http://schemas.openxmlformats.org/officeDocument/2006/relationships/image" Target="../media/image63.sv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20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24" Type="http://schemas.openxmlformats.org/officeDocument/2006/relationships/image" Target="../media/image62.png"/><Relationship Id="rId5" Type="http://schemas.openxmlformats.org/officeDocument/2006/relationships/image" Target="../media/image49.svg"/><Relationship Id="rId15" Type="http://schemas.openxmlformats.org/officeDocument/2006/relationships/image" Target="../media/image42.svg"/><Relationship Id="rId23" Type="http://schemas.openxmlformats.org/officeDocument/2006/relationships/image" Target="../media/image37.svg"/><Relationship Id="rId28" Type="http://schemas.openxmlformats.org/officeDocument/2006/relationships/image" Target="../media/image24.pn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31" Type="http://schemas.openxmlformats.org/officeDocument/2006/relationships/image" Target="../media/image13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41.png"/><Relationship Id="rId22" Type="http://schemas.openxmlformats.org/officeDocument/2006/relationships/image" Target="../media/image36.png"/><Relationship Id="rId27" Type="http://schemas.openxmlformats.org/officeDocument/2006/relationships/image" Target="../media/image65.svg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E35D-A602-3A9F-A2DD-A27D8C57F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UI Design parts for Low Fidelity prototyping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798FB7-739B-7B17-5D62-8E3374429D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2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8B76-B7D4-BACB-9140-9DD9E82D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14B0-6C8E-9AA7-7F6E-3E2941D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Mobile in use illustrations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9FA4E-9B14-1E13-1954-60948F3E0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3BB5-4CA5-34D6-3ED0-7E913BD6F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10</a:t>
            </a:fld>
            <a:r>
              <a:rPr lang="en-US"/>
              <a:t>   | </a:t>
            </a:r>
          </a:p>
        </p:txBody>
      </p:sp>
      <p:pic>
        <p:nvPicPr>
          <p:cNvPr id="6" name="Picture 5" descr="line illustration with hands holding a mobile">
            <a:extLst>
              <a:ext uri="{FF2B5EF4-FFF2-40B4-BE49-F238E27FC236}">
                <a16:creationId xmlns:a16="http://schemas.microsoft.com/office/drawing/2014/main" id="{A8756B54-3218-3D6C-DD74-669A4E2F7B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44" y="316801"/>
            <a:ext cx="2514600" cy="2514600"/>
          </a:xfrm>
          <a:prstGeom prst="rect">
            <a:avLst/>
          </a:prstGeom>
        </p:spPr>
      </p:pic>
      <p:pic>
        <p:nvPicPr>
          <p:cNvPr id="8" name="Picture 7" descr="line illustration with hands taking a photo">
            <a:extLst>
              <a:ext uri="{FF2B5EF4-FFF2-40B4-BE49-F238E27FC236}">
                <a16:creationId xmlns:a16="http://schemas.microsoft.com/office/drawing/2014/main" id="{E2FB728B-BA05-63B7-5D7B-64B71449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58" y="-52146"/>
            <a:ext cx="3772405" cy="3772405"/>
          </a:xfrm>
          <a:prstGeom prst="rect">
            <a:avLst/>
          </a:prstGeom>
        </p:spPr>
      </p:pic>
      <p:pic>
        <p:nvPicPr>
          <p:cNvPr id="10" name="Picture 9" descr="line illustration with a hand recording sound">
            <a:extLst>
              <a:ext uri="{FF2B5EF4-FFF2-40B4-BE49-F238E27FC236}">
                <a16:creationId xmlns:a16="http://schemas.microsoft.com/office/drawing/2014/main" id="{1B3CF6F3-88EF-56CB-A35E-653904AE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857" y="2888088"/>
            <a:ext cx="3251200" cy="3251200"/>
          </a:xfrm>
          <a:prstGeom prst="rect">
            <a:avLst/>
          </a:prstGeom>
        </p:spPr>
      </p:pic>
      <p:pic>
        <p:nvPicPr>
          <p:cNvPr id="14" name="Picture 13" descr="line illustration with a hand holding a mobile">
            <a:extLst>
              <a:ext uri="{FF2B5EF4-FFF2-40B4-BE49-F238E27FC236}">
                <a16:creationId xmlns:a16="http://schemas.microsoft.com/office/drawing/2014/main" id="{E5DA554D-1286-3B50-662F-B65A061C6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307" y="2831401"/>
            <a:ext cx="3423073" cy="3423073"/>
          </a:xfrm>
          <a:prstGeom prst="rect">
            <a:avLst/>
          </a:prstGeom>
        </p:spPr>
      </p:pic>
      <p:pic>
        <p:nvPicPr>
          <p:cNvPr id="18" name="Picture 17" descr="Line illustration with a hand holding a mobile and another hand tapping the screen">
            <a:extLst>
              <a:ext uri="{FF2B5EF4-FFF2-40B4-BE49-F238E27FC236}">
                <a16:creationId xmlns:a16="http://schemas.microsoft.com/office/drawing/2014/main" id="{DEC70805-C374-0437-44CB-334AECDA36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870" y="2150401"/>
            <a:ext cx="2490718" cy="24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36A2-3964-3E04-BE7C-524ACAE06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03" y="-546538"/>
            <a:ext cx="10515600" cy="546538"/>
          </a:xfrm>
        </p:spPr>
        <p:txBody>
          <a:bodyPr>
            <a:normAutofit/>
          </a:bodyPr>
          <a:lstStyle/>
          <a:p>
            <a:r>
              <a:rPr lang="en-GB"/>
              <a:t>Low Fi prototype mobile template</a:t>
            </a:r>
          </a:p>
        </p:txBody>
      </p:sp>
      <p:sp>
        <p:nvSpPr>
          <p:cNvPr id="3" name="Rounded Rectangle 2" descr="Low Fi prototype mobile frame">
            <a:extLst>
              <a:ext uri="{FF2B5EF4-FFF2-40B4-BE49-F238E27FC236}">
                <a16:creationId xmlns:a16="http://schemas.microsoft.com/office/drawing/2014/main" id="{0852279F-1709-B540-1CCB-01F5F5030BF0}"/>
              </a:ext>
            </a:extLst>
          </p:cNvPr>
          <p:cNvSpPr/>
          <p:nvPr/>
        </p:nvSpPr>
        <p:spPr>
          <a:xfrm>
            <a:off x="1696406" y="1086945"/>
            <a:ext cx="2572512" cy="534032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A2473C-E5FD-577E-3677-42B56106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4860" y="1238883"/>
            <a:ext cx="789414" cy="2193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 descr="Low Fi prototype mobile frame">
            <a:extLst>
              <a:ext uri="{FF2B5EF4-FFF2-40B4-BE49-F238E27FC236}">
                <a16:creationId xmlns:a16="http://schemas.microsoft.com/office/drawing/2014/main" id="{47B06EA3-4CCA-43D7-46CE-0E262B1CF28E}"/>
              </a:ext>
            </a:extLst>
          </p:cNvPr>
          <p:cNvSpPr/>
          <p:nvPr/>
        </p:nvSpPr>
        <p:spPr>
          <a:xfrm>
            <a:off x="4913978" y="1086945"/>
            <a:ext cx="2572512" cy="534032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4D02891-D303-4227-2597-8A777797D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2432" y="1238883"/>
            <a:ext cx="789414" cy="2193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 descr="Low Fi prototype mobile frame">
            <a:extLst>
              <a:ext uri="{FF2B5EF4-FFF2-40B4-BE49-F238E27FC236}">
                <a16:creationId xmlns:a16="http://schemas.microsoft.com/office/drawing/2014/main" id="{359E3982-6B9D-DEC0-7A73-5082DBCCF1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54944" y="1086945"/>
            <a:ext cx="2572512" cy="534032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1C0F5F-E717-D27D-757D-EF4E2C11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3398" y="1238883"/>
            <a:ext cx="789414" cy="2193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E7EF6-D199-22BC-F045-1A6A0CA39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8E2E23-DD20-8606-A437-09F5B812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Low Fi prototyping PC template</a:t>
            </a:r>
          </a:p>
        </p:txBody>
      </p:sp>
      <p:sp>
        <p:nvSpPr>
          <p:cNvPr id="2" name="Rounded Rectangle 1" descr="Low Fi prototype PC frame">
            <a:extLst>
              <a:ext uri="{FF2B5EF4-FFF2-40B4-BE49-F238E27FC236}">
                <a16:creationId xmlns:a16="http://schemas.microsoft.com/office/drawing/2014/main" id="{A2A1C7B5-B3C2-1853-C831-8BA7D3D0BEEC}"/>
              </a:ext>
            </a:extLst>
          </p:cNvPr>
          <p:cNvSpPr/>
          <p:nvPr/>
        </p:nvSpPr>
        <p:spPr>
          <a:xfrm>
            <a:off x="2457714" y="874747"/>
            <a:ext cx="7276572" cy="5340326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F682-74A7-6744-9863-DDA61B48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4648-A77F-12DD-BD5E-6E40E14211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User Story board comic panel template</a:t>
            </a:r>
          </a:p>
        </p:txBody>
      </p:sp>
      <p:sp>
        <p:nvSpPr>
          <p:cNvPr id="3" name="Rectangle 2" descr="Comic panel">
            <a:extLst>
              <a:ext uri="{FF2B5EF4-FFF2-40B4-BE49-F238E27FC236}">
                <a16:creationId xmlns:a16="http://schemas.microsoft.com/office/drawing/2014/main" id="{A7C6C299-F3C4-91CC-9FCE-3A066FFDA111}"/>
              </a:ext>
            </a:extLst>
          </p:cNvPr>
          <p:cNvSpPr/>
          <p:nvPr/>
        </p:nvSpPr>
        <p:spPr>
          <a:xfrm>
            <a:off x="244282" y="731753"/>
            <a:ext cx="3850534" cy="32220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Comic panel">
            <a:extLst>
              <a:ext uri="{FF2B5EF4-FFF2-40B4-BE49-F238E27FC236}">
                <a16:creationId xmlns:a16="http://schemas.microsoft.com/office/drawing/2014/main" id="{F16B7021-79D2-6469-D540-25ACEF6C5ECC}"/>
              </a:ext>
            </a:extLst>
          </p:cNvPr>
          <p:cNvSpPr/>
          <p:nvPr/>
        </p:nvSpPr>
        <p:spPr>
          <a:xfrm>
            <a:off x="244282" y="4134118"/>
            <a:ext cx="3850534" cy="25092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Comic panel">
            <a:extLst>
              <a:ext uri="{FF2B5EF4-FFF2-40B4-BE49-F238E27FC236}">
                <a16:creationId xmlns:a16="http://schemas.microsoft.com/office/drawing/2014/main" id="{9995809B-6001-586F-4FD1-5BE064774026}"/>
              </a:ext>
            </a:extLst>
          </p:cNvPr>
          <p:cNvSpPr/>
          <p:nvPr/>
        </p:nvSpPr>
        <p:spPr>
          <a:xfrm>
            <a:off x="4246652" y="731752"/>
            <a:ext cx="3850534" cy="591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Comic panel">
            <a:extLst>
              <a:ext uri="{FF2B5EF4-FFF2-40B4-BE49-F238E27FC236}">
                <a16:creationId xmlns:a16="http://schemas.microsoft.com/office/drawing/2014/main" id="{7F18B624-04F4-3D50-262A-19412DC17D7B}"/>
              </a:ext>
            </a:extLst>
          </p:cNvPr>
          <p:cNvSpPr/>
          <p:nvPr/>
        </p:nvSpPr>
        <p:spPr>
          <a:xfrm>
            <a:off x="8249022" y="731752"/>
            <a:ext cx="3509389" cy="591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74F12-752E-02C8-4245-8F17D7CB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5160-77DF-2E5E-DA0B-4A1D55ED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Examples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D74AA-F292-D524-CB83-4411C94E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B0935-2D54-9254-B20B-3ADD8052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42A474A-36D0-8320-9D75-82BB59077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3696" y="796147"/>
            <a:ext cx="3850534" cy="5719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A2062-3BEE-F0C2-5C12-D71E65A6C2CD}"/>
              </a:ext>
            </a:extLst>
          </p:cNvPr>
          <p:cNvSpPr txBox="1"/>
          <p:nvPr/>
        </p:nvSpPr>
        <p:spPr>
          <a:xfrm>
            <a:off x="1018886" y="822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AECC9-C87E-BBCB-341F-2AB4A6BB05C7}"/>
              </a:ext>
            </a:extLst>
          </p:cNvPr>
          <p:cNvSpPr txBox="1"/>
          <p:nvPr/>
        </p:nvSpPr>
        <p:spPr>
          <a:xfrm>
            <a:off x="2407270" y="100584"/>
            <a:ext cx="940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Users can find a set of books for the course by searching with the course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07C36D-16CF-E28F-BCFB-26C2CBAC4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397" y="4187549"/>
            <a:ext cx="2812305" cy="23280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DBDAA3-1DCF-5DA1-0533-D27F4A248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563" y="4315038"/>
            <a:ext cx="2139696" cy="22005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1679B-F0CD-B320-D510-1DE56BF0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42469" y="4407560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Comic Sans MS" panose="030F0902030302020204" pitchFamily="66" charset="0"/>
              </a:rPr>
              <a:t>COURSE</a:t>
            </a:r>
          </a:p>
          <a:p>
            <a:r>
              <a:rPr lang="en-US" sz="1600" b="1">
                <a:latin typeface="Comic Sans MS" panose="030F0902030302020204" pitchFamily="66" charset="0"/>
              </a:rPr>
              <a:t>RESUME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BEC5424-7CB1-F448-5DA8-D3D644940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5777" y="5150940"/>
            <a:ext cx="136948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COURSE 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History-12345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E50EA8-8E17-C329-D3CC-99AA42D0B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911" y="796146"/>
            <a:ext cx="2812305" cy="3282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E00236-26E8-9B96-E61B-C3CCEB1B6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76" y="1291730"/>
            <a:ext cx="2775729" cy="277572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Callout 44">
            <a:extLst>
              <a:ext uri="{FF2B5EF4-FFF2-40B4-BE49-F238E27FC236}">
                <a16:creationId xmlns:a16="http://schemas.microsoft.com/office/drawing/2014/main" id="{E8539B1F-389C-26F0-317F-75F28777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970" y="885264"/>
            <a:ext cx="1601384" cy="770226"/>
          </a:xfrm>
          <a:prstGeom prst="wedgeEllipseCallout">
            <a:avLst>
              <a:gd name="adj1" fmla="val 34717"/>
              <a:gd name="adj2" fmla="val 553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B951D2-1A9E-EAAF-6807-6D8B761DB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074" y="947212"/>
            <a:ext cx="148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You can find a set of books for your course!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1B8869-4C05-FC7B-AAAB-ECA6C7C84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7030" y="963398"/>
            <a:ext cx="2572512" cy="5340326"/>
            <a:chOff x="447723" y="862800"/>
            <a:chExt cx="2708673" cy="562298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754626-3A80-0925-3E8F-03D2BB54AFED}"/>
                </a:ext>
              </a:extLst>
            </p:cNvPr>
            <p:cNvSpPr/>
            <p:nvPr/>
          </p:nvSpPr>
          <p:spPr>
            <a:xfrm>
              <a:off x="447723" y="862800"/>
              <a:ext cx="2708673" cy="5622986"/>
            </a:xfrm>
            <a:prstGeom prst="roundRect">
              <a:avLst>
                <a:gd name="adj" fmla="val 13987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1A3F596-D859-5D92-5FD7-4B0DD0A41D08}"/>
                </a:ext>
              </a:extLst>
            </p:cNvPr>
            <p:cNvSpPr/>
            <p:nvPr/>
          </p:nvSpPr>
          <p:spPr>
            <a:xfrm>
              <a:off x="1386460" y="986820"/>
              <a:ext cx="831197" cy="2310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5CEDC3-0828-28FA-CAE5-2456ECA28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0898" y="1016307"/>
            <a:ext cx="2572511" cy="755316"/>
          </a:xfrm>
          <a:prstGeom prst="roundRect">
            <a:avLst>
              <a:gd name="adj" fmla="val 941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4363ED6-E8AA-B459-B529-B05D200A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9352" y="1116243"/>
            <a:ext cx="789414" cy="2193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6DF18-2E1D-0C5A-083B-EEBED1372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8583" y="1440231"/>
            <a:ext cx="2499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University library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70E6DB-5374-69BC-AA0E-C85D50A55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2516" y="1828313"/>
            <a:ext cx="219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Book Search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9612CFA-B99E-8F0F-179A-41D56BA22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6247" y="2385568"/>
            <a:ext cx="2195840" cy="3957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2E6AE-6266-7CF4-5AB7-4FBC074B5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4233" y="2108586"/>
            <a:ext cx="572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Title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C09923D-0C4F-7664-AD8C-B4B24ADB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9096" y="3560688"/>
            <a:ext cx="786236" cy="395774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Search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112B6C-0E5F-318E-0F98-098593FC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3917" y="2793287"/>
            <a:ext cx="121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Course ID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D693AAE-8A5C-A036-E782-FC102822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6247" y="3083845"/>
            <a:ext cx="2195840" cy="3957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722A213-CF09-9C4C-2FB5-AD286E9AA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0898" y="964305"/>
            <a:ext cx="2572512" cy="5340326"/>
          </a:xfrm>
          <a:prstGeom prst="roundRect">
            <a:avLst>
              <a:gd name="adj" fmla="val 13987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9EFCC673-45D2-F5E6-DB05-F7C53EDA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1188" y="796146"/>
            <a:ext cx="4361330" cy="57001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06778535-2962-9100-0A91-65407D5A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927" y="1070535"/>
            <a:ext cx="2483685" cy="5149062"/>
            <a:chOff x="6096000" y="1483351"/>
            <a:chExt cx="2576380" cy="5341233"/>
          </a:xfrm>
        </p:grpSpPr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BE4B559A-045D-7E91-487A-E7E624A3CE66}"/>
                </a:ext>
              </a:extLst>
            </p:cNvPr>
            <p:cNvGrpSpPr/>
            <p:nvPr/>
          </p:nvGrpSpPr>
          <p:grpSpPr>
            <a:xfrm>
              <a:off x="6096000" y="1483351"/>
              <a:ext cx="2572512" cy="5340326"/>
              <a:chOff x="447723" y="862800"/>
              <a:chExt cx="2708673" cy="5622986"/>
            </a:xfrm>
          </p:grpSpPr>
          <p:sp>
            <p:nvSpPr>
              <p:cNvPr id="1179" name="Rounded Rectangle 1178">
                <a:extLst>
                  <a:ext uri="{FF2B5EF4-FFF2-40B4-BE49-F238E27FC236}">
                    <a16:creationId xmlns:a16="http://schemas.microsoft.com/office/drawing/2014/main" id="{B9E52488-4591-6D61-C6B3-DCD4D1D421C0}"/>
                  </a:ext>
                </a:extLst>
              </p:cNvPr>
              <p:cNvSpPr/>
              <p:nvPr/>
            </p:nvSpPr>
            <p:spPr>
              <a:xfrm>
                <a:off x="447723" y="862800"/>
                <a:ext cx="2708673" cy="5622986"/>
              </a:xfrm>
              <a:prstGeom prst="roundRect">
                <a:avLst>
                  <a:gd name="adj" fmla="val 13987"/>
                </a:avLst>
              </a:prstGeom>
              <a:solidFill>
                <a:schemeClr val="bg1"/>
              </a:solidFill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Rounded Rectangle 1179">
                <a:extLst>
                  <a:ext uri="{FF2B5EF4-FFF2-40B4-BE49-F238E27FC236}">
                    <a16:creationId xmlns:a16="http://schemas.microsoft.com/office/drawing/2014/main" id="{28B9C080-A5F5-97FC-BF6D-84DE5D5A3AD0}"/>
                  </a:ext>
                </a:extLst>
              </p:cNvPr>
              <p:cNvSpPr/>
              <p:nvPr/>
            </p:nvSpPr>
            <p:spPr>
              <a:xfrm>
                <a:off x="1386460" y="986820"/>
                <a:ext cx="831197" cy="23100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3" name="Rounded Rectangle 1162">
              <a:extLst>
                <a:ext uri="{FF2B5EF4-FFF2-40B4-BE49-F238E27FC236}">
                  <a16:creationId xmlns:a16="http://schemas.microsoft.com/office/drawing/2014/main" id="{3BADFC8F-556C-5842-F1AB-8D331F0AF3BC}"/>
                </a:ext>
              </a:extLst>
            </p:cNvPr>
            <p:cNvSpPr/>
            <p:nvPr/>
          </p:nvSpPr>
          <p:spPr>
            <a:xfrm>
              <a:off x="6099868" y="1536260"/>
              <a:ext cx="2572511" cy="913236"/>
            </a:xfrm>
            <a:prstGeom prst="roundRect">
              <a:avLst>
                <a:gd name="adj" fmla="val 941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ounded Rectangle 1163">
              <a:extLst>
                <a:ext uri="{FF2B5EF4-FFF2-40B4-BE49-F238E27FC236}">
                  <a16:creationId xmlns:a16="http://schemas.microsoft.com/office/drawing/2014/main" id="{D87EA25E-1613-1A63-7D88-E7B58BE6AEC8}"/>
                </a:ext>
              </a:extLst>
            </p:cNvPr>
            <p:cNvSpPr/>
            <p:nvPr/>
          </p:nvSpPr>
          <p:spPr>
            <a:xfrm>
              <a:off x="6968322" y="1636196"/>
              <a:ext cx="789414" cy="2193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TextBox 1164">
              <a:extLst>
                <a:ext uri="{FF2B5EF4-FFF2-40B4-BE49-F238E27FC236}">
                  <a16:creationId xmlns:a16="http://schemas.microsoft.com/office/drawing/2014/main" id="{D81192D4-5C42-1F24-5B1B-2A102CE39003}"/>
                </a:ext>
              </a:extLst>
            </p:cNvPr>
            <p:cNvSpPr txBox="1"/>
            <p:nvPr/>
          </p:nvSpPr>
          <p:spPr>
            <a:xfrm>
              <a:off x="6157553" y="1960184"/>
              <a:ext cx="2499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Comic Sans MS" panose="030F0902030302020204" pitchFamily="66" charset="0"/>
                </a:rPr>
                <a:t>University library</a:t>
              </a:r>
            </a:p>
          </p:txBody>
        </p:sp>
        <p:sp>
          <p:nvSpPr>
            <p:cNvPr id="1168" name="TextBox 1167">
              <a:extLst>
                <a:ext uri="{FF2B5EF4-FFF2-40B4-BE49-F238E27FC236}">
                  <a16:creationId xmlns:a16="http://schemas.microsoft.com/office/drawing/2014/main" id="{58053DC0-A6B7-96D7-0D6E-F88C0E9EACC0}"/>
                </a:ext>
              </a:extLst>
            </p:cNvPr>
            <p:cNvSpPr txBox="1"/>
            <p:nvPr/>
          </p:nvSpPr>
          <p:spPr>
            <a:xfrm>
              <a:off x="6142558" y="2553386"/>
              <a:ext cx="2476379" cy="319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mic Sans MS" panose="030F0902030302020204" pitchFamily="66" charset="0"/>
                </a:rPr>
                <a:t>History-12345 book set</a:t>
              </a:r>
            </a:p>
          </p:txBody>
        </p:sp>
        <p:sp>
          <p:nvSpPr>
            <p:cNvPr id="1171" name="Rounded Rectangle 1170">
              <a:extLst>
                <a:ext uri="{FF2B5EF4-FFF2-40B4-BE49-F238E27FC236}">
                  <a16:creationId xmlns:a16="http://schemas.microsoft.com/office/drawing/2014/main" id="{4A41F6A5-75EC-C269-0DFC-63BBA7F3F91F}"/>
                </a:ext>
              </a:extLst>
            </p:cNvPr>
            <p:cNvSpPr/>
            <p:nvPr/>
          </p:nvSpPr>
          <p:spPr>
            <a:xfrm>
              <a:off x="7694997" y="2923220"/>
              <a:ext cx="801009" cy="284698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Comic Sans MS" panose="030F0902030302020204" pitchFamily="66" charset="0"/>
                </a:rPr>
                <a:t>Loan</a:t>
              </a:r>
            </a:p>
          </p:txBody>
        </p:sp>
        <p:sp>
          <p:nvSpPr>
            <p:cNvPr id="1178" name="Rounded Rectangle 1177">
              <a:extLst>
                <a:ext uri="{FF2B5EF4-FFF2-40B4-BE49-F238E27FC236}">
                  <a16:creationId xmlns:a16="http://schemas.microsoft.com/office/drawing/2014/main" id="{6B26A91B-8276-83D6-5440-46D17ADCD58E}"/>
                </a:ext>
              </a:extLst>
            </p:cNvPr>
            <p:cNvSpPr/>
            <p:nvPr/>
          </p:nvSpPr>
          <p:spPr>
            <a:xfrm>
              <a:off x="6099868" y="1484258"/>
              <a:ext cx="2572512" cy="5340326"/>
            </a:xfrm>
            <a:prstGeom prst="roundRect">
              <a:avLst>
                <a:gd name="adj" fmla="val 1398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1" name="Rounded Rectangle 1180">
            <a:extLst>
              <a:ext uri="{FF2B5EF4-FFF2-40B4-BE49-F238E27FC236}">
                <a16:creationId xmlns:a16="http://schemas.microsoft.com/office/drawing/2014/main" id="{ECB96CEC-CCD0-D289-D629-47D742D4C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9606" y="2454230"/>
            <a:ext cx="257244" cy="2575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TextBox 1181">
            <a:extLst>
              <a:ext uri="{FF2B5EF4-FFF2-40B4-BE49-F238E27FC236}">
                <a16:creationId xmlns:a16="http://schemas.microsoft.com/office/drawing/2014/main" id="{32FEE96F-B030-20C2-93AB-EB0E163B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41589" y="244478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Select All</a:t>
            </a:r>
          </a:p>
        </p:txBody>
      </p: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B9F6489B-5FA7-0972-10C8-2196B86B0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1922" y="5102735"/>
            <a:ext cx="671057" cy="871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TextBox 1191">
            <a:extLst>
              <a:ext uri="{FF2B5EF4-FFF2-40B4-BE49-F238E27FC236}">
                <a16:creationId xmlns:a16="http://schemas.microsoft.com/office/drawing/2014/main" id="{6F544E8B-78A1-2025-1F70-C2F65879C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0105" y="2913719"/>
            <a:ext cx="119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omic Sans MS" panose="030F0902030302020204" pitchFamily="66" charset="0"/>
              </a:rPr>
              <a:t>History study fundamentals</a:t>
            </a:r>
          </a:p>
        </p:txBody>
      </p:sp>
      <p:sp>
        <p:nvSpPr>
          <p:cNvPr id="1193" name="TextBox 1192">
            <a:extLst>
              <a:ext uri="{FF2B5EF4-FFF2-40B4-BE49-F238E27FC236}">
                <a16:creationId xmlns:a16="http://schemas.microsoft.com/office/drawing/2014/main" id="{CA69F7DC-495B-8094-5437-42DCC383E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81034" y="3959629"/>
            <a:ext cx="1204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omic Sans MS" panose="030F0902030302020204" pitchFamily="66" charset="0"/>
              </a:rPr>
              <a:t>Evidence Based Research Method</a:t>
            </a:r>
          </a:p>
        </p:txBody>
      </p:sp>
      <p:sp>
        <p:nvSpPr>
          <p:cNvPr id="1195" name="TextBox 1194">
            <a:extLst>
              <a:ext uri="{FF2B5EF4-FFF2-40B4-BE49-F238E27FC236}">
                <a16:creationId xmlns:a16="http://schemas.microsoft.com/office/drawing/2014/main" id="{2359AA3A-4D8F-38A1-5677-168BA205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73826" y="3317782"/>
            <a:ext cx="984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omic Sans MS" panose="030F0902030302020204" pitchFamily="66" charset="0"/>
              </a:rPr>
              <a:t>More info &gt;</a:t>
            </a:r>
          </a:p>
        </p:txBody>
      </p:sp>
      <p:sp>
        <p:nvSpPr>
          <p:cNvPr id="1196" name="TextBox 1195">
            <a:extLst>
              <a:ext uri="{FF2B5EF4-FFF2-40B4-BE49-F238E27FC236}">
                <a16:creationId xmlns:a16="http://schemas.microsoft.com/office/drawing/2014/main" id="{D821D0F8-4443-53BB-F356-42B08AEBB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5729" y="4471004"/>
            <a:ext cx="1619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omic Sans MS" panose="030F0902030302020204" pitchFamily="66" charset="0"/>
              </a:rPr>
              <a:t>More info &gt;</a:t>
            </a:r>
          </a:p>
        </p:txBody>
      </p:sp>
      <p:sp>
        <p:nvSpPr>
          <p:cNvPr id="1198" name="Rounded Rectangle 1197">
            <a:extLst>
              <a:ext uri="{FF2B5EF4-FFF2-40B4-BE49-F238E27FC236}">
                <a16:creationId xmlns:a16="http://schemas.microsoft.com/office/drawing/2014/main" id="{CB776738-CAD1-E7EB-5D9A-BC1D0BDE4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802" y="3671335"/>
            <a:ext cx="483102" cy="172936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Loan</a:t>
            </a:r>
          </a:p>
        </p:txBody>
      </p:sp>
      <p:sp>
        <p:nvSpPr>
          <p:cNvPr id="1199" name="Rounded Rectangle 1198">
            <a:extLst>
              <a:ext uri="{FF2B5EF4-FFF2-40B4-BE49-F238E27FC236}">
                <a16:creationId xmlns:a16="http://schemas.microsoft.com/office/drawing/2014/main" id="{BD3E407B-6496-0CF2-C6E9-C084E63E9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9917" y="4716360"/>
            <a:ext cx="483102" cy="172936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Loan</a:t>
            </a:r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965D40CC-8961-B052-E179-298A3501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7107" y="5139281"/>
            <a:ext cx="900788" cy="1729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CAED0714-BB29-1025-8F0C-80F08E3B0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5754" y="5350950"/>
            <a:ext cx="671057" cy="1729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5" name="Picture 10">
            <a:extLst>
              <a:ext uri="{FF2B5EF4-FFF2-40B4-BE49-F238E27FC236}">
                <a16:creationId xmlns:a16="http://schemas.microsoft.com/office/drawing/2014/main" id="{FC4DA15F-AED3-C2BE-46AF-B59D535D4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406" y="2923274"/>
            <a:ext cx="709628" cy="9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2">
            <a:extLst>
              <a:ext uri="{FF2B5EF4-FFF2-40B4-BE49-F238E27FC236}">
                <a16:creationId xmlns:a16="http://schemas.microsoft.com/office/drawing/2014/main" id="{8F06FDB6-6646-8CC0-B6E9-B5D962397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618" y="3994562"/>
            <a:ext cx="700416" cy="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727B58-A26B-BE36-3DBD-29C78CA9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6871" y="5159600"/>
            <a:ext cx="1329061" cy="13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Freeform 1056">
            <a:extLst>
              <a:ext uri="{FF2B5EF4-FFF2-40B4-BE49-F238E27FC236}">
                <a16:creationId xmlns:a16="http://schemas.microsoft.com/office/drawing/2014/main" id="{BC8F6937-566B-3EF6-6490-5C43E70B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7350" y="4160592"/>
            <a:ext cx="2495640" cy="2774115"/>
          </a:xfrm>
          <a:custGeom>
            <a:avLst/>
            <a:gdLst>
              <a:gd name="connsiteX0" fmla="*/ 359817 w 2572512"/>
              <a:gd name="connsiteY0" fmla="*/ 0 h 2995847"/>
              <a:gd name="connsiteX1" fmla="*/ 2212695 w 2572512"/>
              <a:gd name="connsiteY1" fmla="*/ 0 h 2995847"/>
              <a:gd name="connsiteX2" fmla="*/ 2572512 w 2572512"/>
              <a:gd name="connsiteY2" fmla="*/ 359817 h 2995847"/>
              <a:gd name="connsiteX3" fmla="*/ 2572512 w 2572512"/>
              <a:gd name="connsiteY3" fmla="*/ 2995847 h 2995847"/>
              <a:gd name="connsiteX4" fmla="*/ 0 w 2572512"/>
              <a:gd name="connsiteY4" fmla="*/ 2995847 h 2995847"/>
              <a:gd name="connsiteX5" fmla="*/ 0 w 2572512"/>
              <a:gd name="connsiteY5" fmla="*/ 359817 h 2995847"/>
              <a:gd name="connsiteX6" fmla="*/ 359817 w 2572512"/>
              <a:gd name="connsiteY6" fmla="*/ 0 h 29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512" h="2995847">
                <a:moveTo>
                  <a:pt x="359817" y="0"/>
                </a:moveTo>
                <a:lnTo>
                  <a:pt x="2212695" y="0"/>
                </a:lnTo>
                <a:cubicBezTo>
                  <a:pt x="2411416" y="0"/>
                  <a:pt x="2572512" y="161096"/>
                  <a:pt x="2572512" y="359817"/>
                </a:cubicBezTo>
                <a:lnTo>
                  <a:pt x="2572512" y="2995847"/>
                </a:lnTo>
                <a:lnTo>
                  <a:pt x="0" y="2995847"/>
                </a:lnTo>
                <a:lnTo>
                  <a:pt x="0" y="359817"/>
                </a:lnTo>
                <a:cubicBezTo>
                  <a:pt x="0" y="161096"/>
                  <a:pt x="161096" y="0"/>
                  <a:pt x="359817" y="0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ounded Rectangle 1034">
            <a:extLst>
              <a:ext uri="{FF2B5EF4-FFF2-40B4-BE49-F238E27FC236}">
                <a16:creationId xmlns:a16="http://schemas.microsoft.com/office/drawing/2014/main" id="{6B425E93-9A77-B527-1197-6B860E0D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9482" y="4234410"/>
            <a:ext cx="765825" cy="2128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4C3DB88-2439-E7DB-226B-637347412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4542" y="4156903"/>
            <a:ext cx="2488448" cy="894508"/>
          </a:xfrm>
          <a:prstGeom prst="roundRect">
            <a:avLst>
              <a:gd name="adj" fmla="val 2230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201B263-BBF2-F170-9ED3-368EC65A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256" y="4269469"/>
            <a:ext cx="765825" cy="2128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599B93-D038-2A51-523C-2BAEC441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0595" y="4597017"/>
            <a:ext cx="242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University library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A8465D-F2C1-0CB7-DD6C-C4C100F7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6519" y="5146740"/>
            <a:ext cx="21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Search Result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F38BEDD-63B7-6F6D-8D70-F427F7869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8687" y="5465071"/>
            <a:ext cx="2273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Course ID: History-12345</a:t>
            </a:r>
          </a:p>
        </p:txBody>
      </p:sp>
      <p:sp>
        <p:nvSpPr>
          <p:cNvPr id="1037" name="Rounded Rectangle 1036">
            <a:extLst>
              <a:ext uri="{FF2B5EF4-FFF2-40B4-BE49-F238E27FC236}">
                <a16:creationId xmlns:a16="http://schemas.microsoft.com/office/drawing/2014/main" id="{CA4D56A4-0FC4-5F0C-AB59-3631C76D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8558" y="5896607"/>
            <a:ext cx="2213241" cy="813853"/>
          </a:xfrm>
          <a:prstGeom prst="roundRect">
            <a:avLst>
              <a:gd name="adj" fmla="val 90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B0447502-CE66-5ED3-7DBD-DA0F7AA0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6350" y="6016086"/>
            <a:ext cx="201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mic Sans MS" panose="030F0902030302020204" pitchFamily="66" charset="0"/>
              </a:rPr>
              <a:t>History-12345 book set</a:t>
            </a:r>
          </a:p>
        </p:txBody>
      </p:sp>
      <p:sp>
        <p:nvSpPr>
          <p:cNvPr id="1210" name="Freeform 1209">
            <a:extLst>
              <a:ext uri="{FF2B5EF4-FFF2-40B4-BE49-F238E27FC236}">
                <a16:creationId xmlns:a16="http://schemas.microsoft.com/office/drawing/2014/main" id="{6B89E6E4-EF75-1831-6815-56EECE48F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0819" y="4165785"/>
            <a:ext cx="2495640" cy="2774115"/>
          </a:xfrm>
          <a:custGeom>
            <a:avLst/>
            <a:gdLst>
              <a:gd name="connsiteX0" fmla="*/ 359817 w 2572512"/>
              <a:gd name="connsiteY0" fmla="*/ 0 h 2995847"/>
              <a:gd name="connsiteX1" fmla="*/ 2212695 w 2572512"/>
              <a:gd name="connsiteY1" fmla="*/ 0 h 2995847"/>
              <a:gd name="connsiteX2" fmla="*/ 2572512 w 2572512"/>
              <a:gd name="connsiteY2" fmla="*/ 359817 h 2995847"/>
              <a:gd name="connsiteX3" fmla="*/ 2572512 w 2572512"/>
              <a:gd name="connsiteY3" fmla="*/ 2995847 h 2995847"/>
              <a:gd name="connsiteX4" fmla="*/ 0 w 2572512"/>
              <a:gd name="connsiteY4" fmla="*/ 2995847 h 2995847"/>
              <a:gd name="connsiteX5" fmla="*/ 0 w 2572512"/>
              <a:gd name="connsiteY5" fmla="*/ 359817 h 2995847"/>
              <a:gd name="connsiteX6" fmla="*/ 359817 w 2572512"/>
              <a:gd name="connsiteY6" fmla="*/ 0 h 29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512" h="2995847">
                <a:moveTo>
                  <a:pt x="359817" y="0"/>
                </a:moveTo>
                <a:lnTo>
                  <a:pt x="2212695" y="0"/>
                </a:lnTo>
                <a:cubicBezTo>
                  <a:pt x="2411416" y="0"/>
                  <a:pt x="2572512" y="161096"/>
                  <a:pt x="2572512" y="359817"/>
                </a:cubicBezTo>
                <a:lnTo>
                  <a:pt x="2572512" y="2995847"/>
                </a:lnTo>
                <a:lnTo>
                  <a:pt x="0" y="2995847"/>
                </a:lnTo>
                <a:lnTo>
                  <a:pt x="0" y="359817"/>
                </a:lnTo>
                <a:cubicBezTo>
                  <a:pt x="0" y="161096"/>
                  <a:pt x="161096" y="0"/>
                  <a:pt x="359817" y="0"/>
                </a:cubicBezTo>
                <a:close/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0" name="Triangle 1109">
            <a:extLst>
              <a:ext uri="{FF2B5EF4-FFF2-40B4-BE49-F238E27FC236}">
                <a16:creationId xmlns:a16="http://schemas.microsoft.com/office/drawing/2014/main" id="{775105F5-B348-9413-4C96-BE968414C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212" y="6078334"/>
            <a:ext cx="847223" cy="803198"/>
          </a:xfrm>
          <a:custGeom>
            <a:avLst/>
            <a:gdLst>
              <a:gd name="connsiteX0" fmla="*/ 0 w 712605"/>
              <a:gd name="connsiteY0" fmla="*/ 801381 h 801381"/>
              <a:gd name="connsiteX1" fmla="*/ 356303 w 712605"/>
              <a:gd name="connsiteY1" fmla="*/ 0 h 801381"/>
              <a:gd name="connsiteX2" fmla="*/ 712605 w 712605"/>
              <a:gd name="connsiteY2" fmla="*/ 801381 h 801381"/>
              <a:gd name="connsiteX3" fmla="*/ 0 w 712605"/>
              <a:gd name="connsiteY3" fmla="*/ 801381 h 801381"/>
              <a:gd name="connsiteX0" fmla="*/ 55177 w 767782"/>
              <a:gd name="connsiteY0" fmla="*/ 810525 h 810525"/>
              <a:gd name="connsiteX1" fmla="*/ 0 w 767782"/>
              <a:gd name="connsiteY1" fmla="*/ 0 h 810525"/>
              <a:gd name="connsiteX2" fmla="*/ 767782 w 767782"/>
              <a:gd name="connsiteY2" fmla="*/ 810525 h 810525"/>
              <a:gd name="connsiteX3" fmla="*/ 55177 w 767782"/>
              <a:gd name="connsiteY3" fmla="*/ 810525 h 810525"/>
              <a:gd name="connsiteX0" fmla="*/ 135432 w 848037"/>
              <a:gd name="connsiteY0" fmla="*/ 810525 h 810525"/>
              <a:gd name="connsiteX1" fmla="*/ 80255 w 848037"/>
              <a:gd name="connsiteY1" fmla="*/ 0 h 810525"/>
              <a:gd name="connsiteX2" fmla="*/ 848037 w 848037"/>
              <a:gd name="connsiteY2" fmla="*/ 810525 h 810525"/>
              <a:gd name="connsiteX3" fmla="*/ 135432 w 848037"/>
              <a:gd name="connsiteY3" fmla="*/ 810525 h 810525"/>
              <a:gd name="connsiteX0" fmla="*/ 135432 w 848037"/>
              <a:gd name="connsiteY0" fmla="*/ 820223 h 820223"/>
              <a:gd name="connsiteX1" fmla="*/ 80255 w 848037"/>
              <a:gd name="connsiteY1" fmla="*/ 9698 h 820223"/>
              <a:gd name="connsiteX2" fmla="*/ 848037 w 848037"/>
              <a:gd name="connsiteY2" fmla="*/ 820223 h 820223"/>
              <a:gd name="connsiteX3" fmla="*/ 135432 w 848037"/>
              <a:gd name="connsiteY3" fmla="*/ 820223 h 820223"/>
              <a:gd name="connsiteX0" fmla="*/ 135432 w 848037"/>
              <a:gd name="connsiteY0" fmla="*/ 827543 h 827543"/>
              <a:gd name="connsiteX1" fmla="*/ 80255 w 848037"/>
              <a:gd name="connsiteY1" fmla="*/ 17018 h 827543"/>
              <a:gd name="connsiteX2" fmla="*/ 848037 w 848037"/>
              <a:gd name="connsiteY2" fmla="*/ 827543 h 827543"/>
              <a:gd name="connsiteX3" fmla="*/ 135432 w 848037"/>
              <a:gd name="connsiteY3" fmla="*/ 827543 h 827543"/>
              <a:gd name="connsiteX0" fmla="*/ 211426 w 832591"/>
              <a:gd name="connsiteY0" fmla="*/ 818399 h 827543"/>
              <a:gd name="connsiteX1" fmla="*/ 64809 w 832591"/>
              <a:gd name="connsiteY1" fmla="*/ 17018 h 827543"/>
              <a:gd name="connsiteX2" fmla="*/ 832591 w 832591"/>
              <a:gd name="connsiteY2" fmla="*/ 827543 h 827543"/>
              <a:gd name="connsiteX3" fmla="*/ 211426 w 832591"/>
              <a:gd name="connsiteY3" fmla="*/ 818399 h 827543"/>
              <a:gd name="connsiteX0" fmla="*/ 211426 w 759439"/>
              <a:gd name="connsiteY0" fmla="*/ 818203 h 836491"/>
              <a:gd name="connsiteX1" fmla="*/ 64809 w 759439"/>
              <a:gd name="connsiteY1" fmla="*/ 16822 h 836491"/>
              <a:gd name="connsiteX2" fmla="*/ 759439 w 759439"/>
              <a:gd name="connsiteY2" fmla="*/ 836491 h 836491"/>
              <a:gd name="connsiteX3" fmla="*/ 211426 w 759439"/>
              <a:gd name="connsiteY3" fmla="*/ 818203 h 836491"/>
              <a:gd name="connsiteX0" fmla="*/ 211426 w 759439"/>
              <a:gd name="connsiteY0" fmla="*/ 818589 h 836877"/>
              <a:gd name="connsiteX1" fmla="*/ 64809 w 759439"/>
              <a:gd name="connsiteY1" fmla="*/ 17208 h 836877"/>
              <a:gd name="connsiteX2" fmla="*/ 759439 w 759439"/>
              <a:gd name="connsiteY2" fmla="*/ 836877 h 836877"/>
              <a:gd name="connsiteX3" fmla="*/ 211426 w 759439"/>
              <a:gd name="connsiteY3" fmla="*/ 818589 h 836877"/>
              <a:gd name="connsiteX0" fmla="*/ 211426 w 823447"/>
              <a:gd name="connsiteY0" fmla="*/ 818589 h 836877"/>
              <a:gd name="connsiteX1" fmla="*/ 64809 w 823447"/>
              <a:gd name="connsiteY1" fmla="*/ 17208 h 836877"/>
              <a:gd name="connsiteX2" fmla="*/ 823447 w 823447"/>
              <a:gd name="connsiteY2" fmla="*/ 836877 h 836877"/>
              <a:gd name="connsiteX3" fmla="*/ 211426 w 823447"/>
              <a:gd name="connsiteY3" fmla="*/ 818589 h 836877"/>
              <a:gd name="connsiteX0" fmla="*/ 224723 w 836744"/>
              <a:gd name="connsiteY0" fmla="*/ 818589 h 836877"/>
              <a:gd name="connsiteX1" fmla="*/ 78106 w 836744"/>
              <a:gd name="connsiteY1" fmla="*/ 17208 h 836877"/>
              <a:gd name="connsiteX2" fmla="*/ 836744 w 836744"/>
              <a:gd name="connsiteY2" fmla="*/ 836877 h 836877"/>
              <a:gd name="connsiteX3" fmla="*/ 224723 w 836744"/>
              <a:gd name="connsiteY3" fmla="*/ 818589 h 836877"/>
              <a:gd name="connsiteX0" fmla="*/ 224723 w 873320"/>
              <a:gd name="connsiteY0" fmla="*/ 818795 h 827939"/>
              <a:gd name="connsiteX1" fmla="*/ 78106 w 873320"/>
              <a:gd name="connsiteY1" fmla="*/ 17414 h 827939"/>
              <a:gd name="connsiteX2" fmla="*/ 873320 w 873320"/>
              <a:gd name="connsiteY2" fmla="*/ 827939 h 827939"/>
              <a:gd name="connsiteX3" fmla="*/ 224723 w 873320"/>
              <a:gd name="connsiteY3" fmla="*/ 818795 h 8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20" h="827939">
                <a:moveTo>
                  <a:pt x="224723" y="818795"/>
                </a:moveTo>
                <a:cubicBezTo>
                  <a:pt x="114891" y="512044"/>
                  <a:pt x="-122958" y="95565"/>
                  <a:pt x="78106" y="17414"/>
                </a:cubicBezTo>
                <a:cubicBezTo>
                  <a:pt x="425473" y="-114747"/>
                  <a:pt x="717977" y="539476"/>
                  <a:pt x="873320" y="827939"/>
                </a:cubicBezTo>
                <a:lnTo>
                  <a:pt x="224723" y="81879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ounded Rectangle 1213">
            <a:extLst>
              <a:ext uri="{FF2B5EF4-FFF2-40B4-BE49-F238E27FC236}">
                <a16:creationId xmlns:a16="http://schemas.microsoft.com/office/drawing/2014/main" id="{C90575D9-51D3-A22F-F2FB-98B2905F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2509" y="3234794"/>
            <a:ext cx="223074" cy="223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ounded Rectangle 1214">
            <a:extLst>
              <a:ext uri="{FF2B5EF4-FFF2-40B4-BE49-F238E27FC236}">
                <a16:creationId xmlns:a16="http://schemas.microsoft.com/office/drawing/2014/main" id="{6B557C5D-5353-FB2C-0CE3-309E184B9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6137" y="4249804"/>
            <a:ext cx="223074" cy="223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ounded Rectangle 1215">
            <a:extLst>
              <a:ext uri="{FF2B5EF4-FFF2-40B4-BE49-F238E27FC236}">
                <a16:creationId xmlns:a16="http://schemas.microsoft.com/office/drawing/2014/main" id="{D2E959FE-9189-6217-ED15-23D13A94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9452" y="5399425"/>
            <a:ext cx="223074" cy="223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1" name="Group 1220">
            <a:extLst>
              <a:ext uri="{FF2B5EF4-FFF2-40B4-BE49-F238E27FC236}">
                <a16:creationId xmlns:a16="http://schemas.microsoft.com/office/drawing/2014/main" id="{1F3282AC-87BA-D303-A111-C3C5F4C8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3835" y="5827758"/>
            <a:ext cx="347400" cy="542160"/>
            <a:chOff x="6663835" y="5827758"/>
            <a:chExt cx="3474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17" name="Ink 1216">
                  <a:extLst>
                    <a:ext uri="{FF2B5EF4-FFF2-40B4-BE49-F238E27FC236}">
                      <a16:creationId xmlns:a16="http://schemas.microsoft.com/office/drawing/2014/main" id="{218AAC1A-A4B5-F757-9D78-6EA71B1C6E74}"/>
                    </a:ext>
                  </a:extLst>
                </p14:cNvPr>
                <p14:cNvContentPartPr/>
                <p14:nvPr/>
              </p14:nvContentPartPr>
              <p14:xfrm>
                <a:off x="6663835" y="5827758"/>
                <a:ext cx="158400" cy="408240"/>
              </p14:xfrm>
            </p:contentPart>
          </mc:Choice>
          <mc:Fallback xmlns="">
            <p:pic>
              <p:nvPicPr>
                <p:cNvPr id="1217" name="Ink 1216">
                  <a:extLst>
                    <a:ext uri="{FF2B5EF4-FFF2-40B4-BE49-F238E27FC236}">
                      <a16:creationId xmlns:a16="http://schemas.microsoft.com/office/drawing/2014/main" id="{218AAC1A-A4B5-F757-9D78-6EA71B1C6E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57701" y="5821643"/>
                  <a:ext cx="170668" cy="420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18" name="Ink 1217">
                  <a:extLst>
                    <a:ext uri="{FF2B5EF4-FFF2-40B4-BE49-F238E27FC236}">
                      <a16:creationId xmlns:a16="http://schemas.microsoft.com/office/drawing/2014/main" id="{BDFD1E99-C0CE-2573-B209-CCB50E6A0BCB}"/>
                    </a:ext>
                  </a:extLst>
                </p14:cNvPr>
                <p14:cNvContentPartPr/>
                <p14:nvPr/>
              </p14:nvContentPartPr>
              <p14:xfrm>
                <a:off x="6742315" y="6256518"/>
                <a:ext cx="268920" cy="113400"/>
              </p14:xfrm>
            </p:contentPart>
          </mc:Choice>
          <mc:Fallback xmlns="">
            <p:pic>
              <p:nvPicPr>
                <p:cNvPr id="1218" name="Ink 1217">
                  <a:extLst>
                    <a:ext uri="{FF2B5EF4-FFF2-40B4-BE49-F238E27FC236}">
                      <a16:creationId xmlns:a16="http://schemas.microsoft.com/office/drawing/2014/main" id="{BDFD1E99-C0CE-2573-B209-CCB50E6A0B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6203" y="6250398"/>
                  <a:ext cx="281144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9" name="Ink 1218">
                <a:extLst>
                  <a:ext uri="{FF2B5EF4-FFF2-40B4-BE49-F238E27FC236}">
                    <a16:creationId xmlns:a16="http://schemas.microsoft.com/office/drawing/2014/main" id="{227AD989-F168-9656-B25D-B4FA9434D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26915" y="6673758"/>
              <a:ext cx="380160" cy="34200"/>
            </p14:xfrm>
          </p:contentPart>
        </mc:Choice>
        <mc:Fallback xmlns="">
          <p:pic>
            <p:nvPicPr>
              <p:cNvPr id="1219" name="Ink 1218">
                <a:extLst>
                  <a:ext uri="{FF2B5EF4-FFF2-40B4-BE49-F238E27FC236}">
                    <a16:creationId xmlns:a16="http://schemas.microsoft.com/office/drawing/2014/main" id="{227AD989-F168-9656-B25D-B4FA9434D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0795" y="6667638"/>
                <a:ext cx="3924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D5E966E1-E44B-A203-210E-A693400F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3892" y="2566806"/>
            <a:ext cx="220107" cy="108460"/>
            <a:chOff x="10644809" y="3693596"/>
            <a:chExt cx="781600" cy="385142"/>
          </a:xfrm>
        </p:grpSpPr>
        <p:cxnSp>
          <p:nvCxnSpPr>
            <p:cNvPr id="1227" name="Straight Connector 1226">
              <a:extLst>
                <a:ext uri="{FF2B5EF4-FFF2-40B4-BE49-F238E27FC236}">
                  <a16:creationId xmlns:a16="http://schemas.microsoft.com/office/drawing/2014/main" id="{95E89CC9-5FCF-D821-80FE-1D436825726C}"/>
                </a:ext>
              </a:extLst>
            </p:cNvPr>
            <p:cNvCxnSpPr/>
            <p:nvPr/>
          </p:nvCxnSpPr>
          <p:spPr>
            <a:xfrm>
              <a:off x="10644809" y="3854920"/>
              <a:ext cx="149087" cy="223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>
              <a:extLst>
                <a:ext uri="{FF2B5EF4-FFF2-40B4-BE49-F238E27FC236}">
                  <a16:creationId xmlns:a16="http://schemas.microsoft.com/office/drawing/2014/main" id="{72FED378-3E0F-B0DA-A9A3-C776BA0DA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3896" y="3693596"/>
              <a:ext cx="632513" cy="37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D3CDB3F4-CC35-C284-53CB-87C8D13F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8149" y="3313829"/>
            <a:ext cx="189298" cy="93279"/>
            <a:chOff x="10644809" y="3693596"/>
            <a:chExt cx="781600" cy="385142"/>
          </a:xfrm>
        </p:grpSpPr>
        <p:cxnSp>
          <p:nvCxnSpPr>
            <p:cNvPr id="1232" name="Straight Connector 1231">
              <a:extLst>
                <a:ext uri="{FF2B5EF4-FFF2-40B4-BE49-F238E27FC236}">
                  <a16:creationId xmlns:a16="http://schemas.microsoft.com/office/drawing/2014/main" id="{33CF785D-19DB-CCE8-2B77-D44041817BCA}"/>
                </a:ext>
              </a:extLst>
            </p:cNvPr>
            <p:cNvCxnSpPr/>
            <p:nvPr/>
          </p:nvCxnSpPr>
          <p:spPr>
            <a:xfrm>
              <a:off x="10644809" y="3854920"/>
              <a:ext cx="149087" cy="223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>
              <a:extLst>
                <a:ext uri="{FF2B5EF4-FFF2-40B4-BE49-F238E27FC236}">
                  <a16:creationId xmlns:a16="http://schemas.microsoft.com/office/drawing/2014/main" id="{FCB1273C-CDDF-E17D-E358-F6D115137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3896" y="3693596"/>
              <a:ext cx="632513" cy="37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4" name="Group 1233">
            <a:extLst>
              <a:ext uri="{FF2B5EF4-FFF2-40B4-BE49-F238E27FC236}">
                <a16:creationId xmlns:a16="http://schemas.microsoft.com/office/drawing/2014/main" id="{7FE28A72-0F6A-9E6B-114B-87A777193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1470" y="4341333"/>
            <a:ext cx="189298" cy="93279"/>
            <a:chOff x="10644809" y="3693596"/>
            <a:chExt cx="781600" cy="385142"/>
          </a:xfrm>
        </p:grpSpPr>
        <p:cxnSp>
          <p:nvCxnSpPr>
            <p:cNvPr id="1235" name="Straight Connector 1234">
              <a:extLst>
                <a:ext uri="{FF2B5EF4-FFF2-40B4-BE49-F238E27FC236}">
                  <a16:creationId xmlns:a16="http://schemas.microsoft.com/office/drawing/2014/main" id="{CD8902AC-5DC4-C7D8-2E25-5947F4A21AD6}"/>
                </a:ext>
              </a:extLst>
            </p:cNvPr>
            <p:cNvCxnSpPr/>
            <p:nvPr/>
          </p:nvCxnSpPr>
          <p:spPr>
            <a:xfrm>
              <a:off x="10644809" y="3854920"/>
              <a:ext cx="149087" cy="223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>
              <a:extLst>
                <a:ext uri="{FF2B5EF4-FFF2-40B4-BE49-F238E27FC236}">
                  <a16:creationId xmlns:a16="http://schemas.microsoft.com/office/drawing/2014/main" id="{18B96D99-BC60-97E5-3190-009BBBEB0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3896" y="3693596"/>
              <a:ext cx="632513" cy="37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7" name="Group 1236">
            <a:extLst>
              <a:ext uri="{FF2B5EF4-FFF2-40B4-BE49-F238E27FC236}">
                <a16:creationId xmlns:a16="http://schemas.microsoft.com/office/drawing/2014/main" id="{25C6742F-1606-C861-17B4-E5BCE6ABE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1896" y="5483257"/>
            <a:ext cx="189298" cy="93279"/>
            <a:chOff x="10644809" y="3693596"/>
            <a:chExt cx="781600" cy="385142"/>
          </a:xfrm>
        </p:grpSpPr>
        <p:cxnSp>
          <p:nvCxnSpPr>
            <p:cNvPr id="1238" name="Straight Connector 1237">
              <a:extLst>
                <a:ext uri="{FF2B5EF4-FFF2-40B4-BE49-F238E27FC236}">
                  <a16:creationId xmlns:a16="http://schemas.microsoft.com/office/drawing/2014/main" id="{B59A750A-53F4-6DB0-FB1A-A227F1E1E8EE}"/>
                </a:ext>
              </a:extLst>
            </p:cNvPr>
            <p:cNvCxnSpPr/>
            <p:nvPr/>
          </p:nvCxnSpPr>
          <p:spPr>
            <a:xfrm>
              <a:off x="10644809" y="3854920"/>
              <a:ext cx="149087" cy="223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>
              <a:extLst>
                <a:ext uri="{FF2B5EF4-FFF2-40B4-BE49-F238E27FC236}">
                  <a16:creationId xmlns:a16="http://schemas.microsoft.com/office/drawing/2014/main" id="{6536C2EB-3871-B3B6-98E7-461D1FE9D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3896" y="3693596"/>
              <a:ext cx="632513" cy="37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45B3AFE9-AE53-2E0B-13F5-6270EF6B4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60834" y="2307469"/>
            <a:ext cx="236880" cy="262440"/>
            <a:chOff x="10197125" y="2318118"/>
            <a:chExt cx="2368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46" name="Ink 1245">
                  <a:extLst>
                    <a:ext uri="{FF2B5EF4-FFF2-40B4-BE49-F238E27FC236}">
                      <a16:creationId xmlns:a16="http://schemas.microsoft.com/office/drawing/2014/main" id="{7A9CAA4A-1268-853D-4308-9FE070722E18}"/>
                    </a:ext>
                  </a:extLst>
                </p14:cNvPr>
                <p14:cNvContentPartPr/>
                <p14:nvPr/>
              </p14:nvContentPartPr>
              <p14:xfrm>
                <a:off x="10197125" y="2318118"/>
                <a:ext cx="183600" cy="172080"/>
              </p14:xfrm>
            </p:contentPart>
          </mc:Choice>
          <mc:Fallback xmlns="">
            <p:pic>
              <p:nvPicPr>
                <p:cNvPr id="1246" name="Ink 1245">
                  <a:extLst>
                    <a:ext uri="{FF2B5EF4-FFF2-40B4-BE49-F238E27FC236}">
                      <a16:creationId xmlns:a16="http://schemas.microsoft.com/office/drawing/2014/main" id="{7A9CAA4A-1268-853D-4308-9FE070722E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91005" y="2311998"/>
                  <a:ext cx="195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47" name="Ink 1246">
                  <a:extLst>
                    <a:ext uri="{FF2B5EF4-FFF2-40B4-BE49-F238E27FC236}">
                      <a16:creationId xmlns:a16="http://schemas.microsoft.com/office/drawing/2014/main" id="{66E48571-0C83-7064-616A-4D4F7A9F044E}"/>
                    </a:ext>
                  </a:extLst>
                </p14:cNvPr>
                <p14:cNvContentPartPr/>
                <p14:nvPr/>
              </p14:nvContentPartPr>
              <p14:xfrm>
                <a:off x="10245725" y="2556798"/>
                <a:ext cx="188280" cy="23760"/>
              </p14:xfrm>
            </p:contentPart>
          </mc:Choice>
          <mc:Fallback xmlns="">
            <p:pic>
              <p:nvPicPr>
                <p:cNvPr id="1247" name="Ink 1246">
                  <a:extLst>
                    <a:ext uri="{FF2B5EF4-FFF2-40B4-BE49-F238E27FC236}">
                      <a16:creationId xmlns:a16="http://schemas.microsoft.com/office/drawing/2014/main" id="{66E48571-0C83-7064-616A-4D4F7A9F04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9605" y="2550678"/>
                  <a:ext cx="200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50" name="Ink 1249">
                <a:extLst>
                  <a:ext uri="{FF2B5EF4-FFF2-40B4-BE49-F238E27FC236}">
                    <a16:creationId xmlns:a16="http://schemas.microsoft.com/office/drawing/2014/main" id="{2B7F426A-46DD-9D4C-E6BB-A93EFFCBD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417714" y="2718589"/>
              <a:ext cx="190440" cy="110520"/>
            </p14:xfrm>
          </p:contentPart>
        </mc:Choice>
        <mc:Fallback xmlns="">
          <p:pic>
            <p:nvPicPr>
              <p:cNvPr id="1250" name="Ink 1249">
                <a:extLst>
                  <a:ext uri="{FF2B5EF4-FFF2-40B4-BE49-F238E27FC236}">
                    <a16:creationId xmlns:a16="http://schemas.microsoft.com/office/drawing/2014/main" id="{2B7F426A-46DD-9D4C-E6BB-A93EFFCBD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11606" y="2712469"/>
                <a:ext cx="202657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1" name="Ink 1250">
                <a:extLst>
                  <a:ext uri="{FF2B5EF4-FFF2-40B4-BE49-F238E27FC236}">
                    <a16:creationId xmlns:a16="http://schemas.microsoft.com/office/drawing/2014/main" id="{08718A1F-C503-29A4-B6BD-C780BF1E4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364874" y="4041589"/>
              <a:ext cx="6480" cy="360"/>
            </p14:xfrm>
          </p:contentPart>
        </mc:Choice>
        <mc:Fallback xmlns="">
          <p:pic>
            <p:nvPicPr>
              <p:cNvPr id="1251" name="Ink 1250">
                <a:extLst>
                  <a:ext uri="{FF2B5EF4-FFF2-40B4-BE49-F238E27FC236}">
                    <a16:creationId xmlns:a16="http://schemas.microsoft.com/office/drawing/2014/main" id="{08718A1F-C503-29A4-B6BD-C780BF1E4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58754" y="4035469"/>
                <a:ext cx="1872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252" name="Picture 14">
            <a:extLst>
              <a:ext uri="{FF2B5EF4-FFF2-40B4-BE49-F238E27FC236}">
                <a16:creationId xmlns:a16="http://schemas.microsoft.com/office/drawing/2014/main" id="{A316B70A-4145-CC4A-6DF9-9C28F2007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387" y="4987294"/>
            <a:ext cx="1401536" cy="1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3" name="Oval Callout 1252">
            <a:extLst>
              <a:ext uri="{FF2B5EF4-FFF2-40B4-BE49-F238E27FC236}">
                <a16:creationId xmlns:a16="http://schemas.microsoft.com/office/drawing/2014/main" id="{5CA9396B-26FB-F60F-5DE5-8A81E15B2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37917" y="3404948"/>
            <a:ext cx="1946506" cy="1206118"/>
          </a:xfrm>
          <a:prstGeom prst="wedgeEllipseCallout">
            <a:avLst>
              <a:gd name="adj1" fmla="val -32684"/>
              <a:gd name="adj2" fmla="val 56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1836B300-0BBF-E133-218B-90910C981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2552" y="3610653"/>
            <a:ext cx="196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Only a few clicks to </a:t>
            </a:r>
            <a:r>
              <a:rPr lang="en-US" sz="1600" err="1">
                <a:latin typeface="Comic Sans MS" panose="030F0902030302020204" pitchFamily="66" charset="0"/>
              </a:rPr>
              <a:t>organise</a:t>
            </a:r>
            <a:r>
              <a:rPr lang="en-US" sz="1600">
                <a:latin typeface="Comic Sans MS" panose="030F0902030302020204" pitchFamily="66" charset="0"/>
              </a:rPr>
              <a:t> my readings!</a:t>
            </a:r>
          </a:p>
        </p:txBody>
      </p:sp>
    </p:spTree>
    <p:extLst>
      <p:ext uri="{BB962C8B-B14F-4D97-AF65-F5344CB8AC3E}">
        <p14:creationId xmlns:p14="http://schemas.microsoft.com/office/powerpoint/2010/main" val="189173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57B28-DDCD-8E34-2C93-F2269757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AF6C5D-62D4-9012-4354-FA2DBF7F2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957" y="908520"/>
            <a:ext cx="2708673" cy="562298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A978A0-7EFD-F255-2598-B3CA38F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7763" y="908520"/>
            <a:ext cx="2708673" cy="562298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E4D3A5-E188-3282-5422-7452EC3D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6500" y="1032540"/>
            <a:ext cx="831197" cy="23100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C68E98-3174-CE87-60BB-CD4EF584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0569" y="908520"/>
            <a:ext cx="2708673" cy="5622986"/>
            <a:chOff x="447723" y="862800"/>
            <a:chExt cx="2708673" cy="562298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7BED2A2-D77E-AE28-B90D-000F911DEC99}"/>
                </a:ext>
              </a:extLst>
            </p:cNvPr>
            <p:cNvSpPr/>
            <p:nvPr/>
          </p:nvSpPr>
          <p:spPr>
            <a:xfrm>
              <a:off x="447723" y="862800"/>
              <a:ext cx="2708673" cy="5622986"/>
            </a:xfrm>
            <a:prstGeom prst="roundRect">
              <a:avLst>
                <a:gd name="adj" fmla="val 13987"/>
              </a:avLst>
            </a:prstGeom>
            <a:solidFill>
              <a:schemeClr val="bg1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EDB431D-959D-65F2-88B3-D87062EAD002}"/>
                </a:ext>
              </a:extLst>
            </p:cNvPr>
            <p:cNvSpPr/>
            <p:nvPr/>
          </p:nvSpPr>
          <p:spPr>
            <a:xfrm>
              <a:off x="1386460" y="986820"/>
              <a:ext cx="831197" cy="2310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12DABB-13F3-C7FC-C521-36E3F9C60560}"/>
              </a:ext>
            </a:extLst>
          </p:cNvPr>
          <p:cNvSpPr txBox="1"/>
          <p:nvPr/>
        </p:nvSpPr>
        <p:spPr>
          <a:xfrm>
            <a:off x="1018886" y="822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65AB4-5289-D9B7-71F0-1DCDF77F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07270" y="100584"/>
            <a:ext cx="816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Users can choose a book just like choosing a record in a record shop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81B688-ECE1-F8CF-90A5-014EFE25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245" y="5225465"/>
            <a:ext cx="1920000" cy="12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840FD0-8CBC-3697-394B-900DD9AB8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245" y="3497338"/>
            <a:ext cx="1918800" cy="14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4918C4-F701-D68A-D798-BE776511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245" y="1814202"/>
            <a:ext cx="1918800" cy="14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850A5A-B030-9D8B-779C-E05B389E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758" y="2213289"/>
            <a:ext cx="2126974" cy="10583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26B0C3-8ABD-71B9-CFD2-598949D1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758" y="3910199"/>
            <a:ext cx="2126974" cy="10583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F32B36-B682-2914-BA2E-03097B91A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758" y="5607109"/>
            <a:ext cx="2126974" cy="853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A008E8-6858-D9D2-C526-B4DC835CA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758" y="986443"/>
            <a:ext cx="2126974" cy="5708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A74E97-D777-59E2-46E3-F66D54805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3694" y="1032540"/>
            <a:ext cx="831197" cy="23100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503769-5025-BB2D-E3EE-396972DB5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6063159"/>
            <a:ext cx="2305879" cy="227356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B86006ED-9710-E496-1D94-0C61FB75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904119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67AF5287-5F38-68C2-BECC-8F822503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6178" y="1452466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B158187-0F68-82BB-AB09-D36FD5E22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894" y="1625163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C94C62ED-6CE7-E3F8-3798-1D9B2D965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9158" y="1796846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6C831664-97F2-F8E5-F590-6B133ECB6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6117" y="1989983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E8D2D57B-5915-4414-F6E6-B6C384CC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6117" y="2154382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C25829C0-5EA4-1A1B-41CC-A1223C2F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6117" y="2318781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E62212C9-7BA2-B6B6-A994-93173773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6117" y="2522935"/>
            <a:ext cx="2305879" cy="286952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E61C072F-2C19-7CCA-B4ED-27AE87B3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745077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3F93BC47-84A7-A3DE-AA35-2562F8D6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586035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FCAEE1-454B-71DA-4942-108C7750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4894" y="2809887"/>
            <a:ext cx="2291615" cy="1529368"/>
            <a:chOff x="4764894" y="2749280"/>
            <a:chExt cx="2291615" cy="152936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6" name="Picture 4" descr="a painting of a multicolored pattern with a white background">
              <a:extLst>
                <a:ext uri="{FF2B5EF4-FFF2-40B4-BE49-F238E27FC236}">
                  <a16:creationId xmlns:a16="http://schemas.microsoft.com/office/drawing/2014/main" id="{31D70C02-F01C-4C58-B8D2-9EC7E0EDC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64894" y="2749280"/>
              <a:ext cx="2291615" cy="1529368"/>
            </a:xfrm>
            <a:prstGeom prst="trapezoid">
              <a:avLst>
                <a:gd name="adj" fmla="val 1262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E0B33D-28E7-E1C4-67E6-85A1D04E1CE9}"/>
                </a:ext>
              </a:extLst>
            </p:cNvPr>
            <p:cNvSpPr txBox="1"/>
            <p:nvPr/>
          </p:nvSpPr>
          <p:spPr>
            <a:xfrm>
              <a:off x="4939844" y="2935256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omic Sans MS" panose="030F0902030302020204" pitchFamily="66" charset="0"/>
                </a:rPr>
                <a:t>Summer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omic Sans MS" panose="030F0902030302020204" pitchFamily="66" charset="0"/>
                </a:rPr>
                <a:t>Book</a:t>
              </a:r>
            </a:p>
          </p:txBody>
        </p:sp>
      </p:grpSp>
      <p:sp>
        <p:nvSpPr>
          <p:cNvPr id="53" name="Rectangle 28">
            <a:extLst>
              <a:ext uri="{FF2B5EF4-FFF2-40B4-BE49-F238E27FC236}">
                <a16:creationId xmlns:a16="http://schemas.microsoft.com/office/drawing/2014/main" id="{32EEAF1A-471E-79FC-EE7E-7DB383D21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426993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1B3AB8E8-CDC4-0290-872A-07FC4DCC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267951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E0702454-8238-B458-08E5-C8205218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5108909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FF473705-FC4B-425B-F642-E5F1F1233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4949867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38CB00EB-0BCA-4879-27B5-CF81AE0B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4790825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30C6CEA3-33E7-E489-9499-D05086BEE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91823" y="4631783"/>
            <a:ext cx="2305879" cy="227357"/>
          </a:xfrm>
          <a:custGeom>
            <a:avLst/>
            <a:gdLst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0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53326"/>
              <a:gd name="connsiteX1" fmla="*/ 2305879 w 2305879"/>
              <a:gd name="connsiteY1" fmla="*/ 0 h 853326"/>
              <a:gd name="connsiteX2" fmla="*/ 2305879 w 2305879"/>
              <a:gd name="connsiteY2" fmla="*/ 853326 h 853326"/>
              <a:gd name="connsiteX3" fmla="*/ 139147 w 2305879"/>
              <a:gd name="connsiteY3" fmla="*/ 853326 h 853326"/>
              <a:gd name="connsiteX4" fmla="*/ 0 w 2305879"/>
              <a:gd name="connsiteY4" fmla="*/ 0 h 853326"/>
              <a:gd name="connsiteX0" fmla="*/ 0 w 2305879"/>
              <a:gd name="connsiteY0" fmla="*/ 0 h 863265"/>
              <a:gd name="connsiteX1" fmla="*/ 2305879 w 2305879"/>
              <a:gd name="connsiteY1" fmla="*/ 0 h 863265"/>
              <a:gd name="connsiteX2" fmla="*/ 2146853 w 2305879"/>
              <a:gd name="connsiteY2" fmla="*/ 863265 h 863265"/>
              <a:gd name="connsiteX3" fmla="*/ 139147 w 2305879"/>
              <a:gd name="connsiteY3" fmla="*/ 853326 h 863265"/>
              <a:gd name="connsiteX4" fmla="*/ 0 w 2305879"/>
              <a:gd name="connsiteY4" fmla="*/ 0 h 8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863265">
                <a:moveTo>
                  <a:pt x="0" y="0"/>
                </a:moveTo>
                <a:lnTo>
                  <a:pt x="2305879" y="0"/>
                </a:lnTo>
                <a:lnTo>
                  <a:pt x="2146853" y="863265"/>
                </a:lnTo>
                <a:lnTo>
                  <a:pt x="139147" y="85332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9507514E-AFAC-A782-3897-E34736A4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613" y="1495368"/>
            <a:ext cx="2276581" cy="29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67827F4-6A42-C6BC-18B7-2CFDE21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4540" y="185599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mic Sans MS" panose="030F0902030302020204" pitchFamily="66" charset="0"/>
              </a:rPr>
              <a:t>Summer</a:t>
            </a:r>
          </a:p>
          <a:p>
            <a:r>
              <a:rPr lang="en-US" b="1">
                <a:solidFill>
                  <a:schemeClr val="bg1"/>
                </a:solidFill>
                <a:latin typeface="Comic Sans MS" panose="030F0902030302020204" pitchFamily="66" charset="0"/>
              </a:rPr>
              <a:t>Book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553DC3ED-53DF-46A4-BD18-F91123E0C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85835" y="4093034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Yamada Taro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E17E8BD1-C91A-6475-C4AC-D8D3B5A1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05498" y="4497694"/>
            <a:ext cx="22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omic Sans MS" panose="030F0902030302020204" pitchFamily="66" charset="0"/>
              </a:rPr>
              <a:t>Summer Book</a:t>
            </a: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B657C9C6-5C75-A3AA-66A9-E55D3E92F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35315" y="4797938"/>
            <a:ext cx="227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omic Sans MS" panose="030F0902030302020204" pitchFamily="66" charset="0"/>
              </a:rPr>
              <a:t>Yamada Taro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24F7FBEF-0DF1-CAF7-E42E-6BAF20ADC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35314" y="5197766"/>
            <a:ext cx="227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omic Sans MS" panose="030F0902030302020204" pitchFamily="66" charset="0"/>
              </a:rPr>
              <a:t>Published: 2015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9BDCFA45-2FB4-67BE-9426-A318199C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35314" y="5402171"/>
            <a:ext cx="227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omic Sans MS" panose="030F0902030302020204" pitchFamily="66" charset="0"/>
              </a:rPr>
              <a:t>Publisher: Africa Books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36F3721-5489-AA18-C02E-D4EA3EE0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540" y="5719309"/>
            <a:ext cx="1684712" cy="194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B3825FBE-FD0E-36A0-49B6-1AAFD897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6225" y="6005543"/>
            <a:ext cx="2177355" cy="194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2D2BE9A-68E5-351A-B799-84030C3F1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538" y="6300030"/>
            <a:ext cx="1684714" cy="1875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ounded Rectangle 2061">
            <a:extLst>
              <a:ext uri="{FF2B5EF4-FFF2-40B4-BE49-F238E27FC236}">
                <a16:creationId xmlns:a16="http://schemas.microsoft.com/office/drawing/2014/main" id="{8C7DBE55-D77E-13DF-DBD2-E03E85BB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0565" y="908520"/>
            <a:ext cx="2708673" cy="5622986"/>
          </a:xfrm>
          <a:prstGeom prst="roundRect">
            <a:avLst>
              <a:gd name="adj" fmla="val 13987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ounded Rectangle 2062">
            <a:extLst>
              <a:ext uri="{FF2B5EF4-FFF2-40B4-BE49-F238E27FC236}">
                <a16:creationId xmlns:a16="http://schemas.microsoft.com/office/drawing/2014/main" id="{49A1B4D6-F730-9993-A8FB-71FF3370D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0693" y="908520"/>
            <a:ext cx="2708673" cy="5622986"/>
          </a:xfrm>
          <a:prstGeom prst="roundRect">
            <a:avLst>
              <a:gd name="adj" fmla="val 13987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C6C2D-4EC3-416D-3582-7D10A13D91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/>
              <a:t>A low Fi prototype to express the idea that u</a:t>
            </a:r>
            <a:r>
              <a:rPr lang="en-US" err="1"/>
              <a:t>sers</a:t>
            </a:r>
            <a:r>
              <a:rPr lang="en-US"/>
              <a:t> can choose a book just like choosing a record in a record 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1589-07C9-7EA6-91DA-CE2B5CF6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197A133-ABA8-09B6-68B0-076F1D8BA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7236" y="692757"/>
            <a:ext cx="3850534" cy="6064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3" name="Rounded Rectangle 3162">
            <a:extLst>
              <a:ext uri="{FF2B5EF4-FFF2-40B4-BE49-F238E27FC236}">
                <a16:creationId xmlns:a16="http://schemas.microsoft.com/office/drawing/2014/main" id="{52DC0341-2933-20CB-08A1-ED317B9AB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0107" y="908520"/>
            <a:ext cx="2708673" cy="562298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A6FD0E62-E05C-F289-11C0-B829E2B8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1327" y="667792"/>
            <a:ext cx="3543371" cy="4773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A2BA5C-5560-7B68-E97E-00EE8559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861" y="3560244"/>
            <a:ext cx="3850534" cy="32977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8BA72E2-6290-E544-1F4D-A50C16071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262" y="3716206"/>
            <a:ext cx="2495640" cy="3382280"/>
          </a:xfrm>
          <a:custGeom>
            <a:avLst/>
            <a:gdLst>
              <a:gd name="connsiteX0" fmla="*/ 359817 w 2572512"/>
              <a:gd name="connsiteY0" fmla="*/ 0 h 2995847"/>
              <a:gd name="connsiteX1" fmla="*/ 2212695 w 2572512"/>
              <a:gd name="connsiteY1" fmla="*/ 0 h 2995847"/>
              <a:gd name="connsiteX2" fmla="*/ 2572512 w 2572512"/>
              <a:gd name="connsiteY2" fmla="*/ 359817 h 2995847"/>
              <a:gd name="connsiteX3" fmla="*/ 2572512 w 2572512"/>
              <a:gd name="connsiteY3" fmla="*/ 2995847 h 2995847"/>
              <a:gd name="connsiteX4" fmla="*/ 0 w 2572512"/>
              <a:gd name="connsiteY4" fmla="*/ 2995847 h 2995847"/>
              <a:gd name="connsiteX5" fmla="*/ 0 w 2572512"/>
              <a:gd name="connsiteY5" fmla="*/ 359817 h 2995847"/>
              <a:gd name="connsiteX6" fmla="*/ 359817 w 2572512"/>
              <a:gd name="connsiteY6" fmla="*/ 0 h 29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512" h="2995847">
                <a:moveTo>
                  <a:pt x="359817" y="0"/>
                </a:moveTo>
                <a:lnTo>
                  <a:pt x="2212695" y="0"/>
                </a:lnTo>
                <a:cubicBezTo>
                  <a:pt x="2411416" y="0"/>
                  <a:pt x="2572512" y="161096"/>
                  <a:pt x="2572512" y="359817"/>
                </a:cubicBezTo>
                <a:lnTo>
                  <a:pt x="2572512" y="2995847"/>
                </a:lnTo>
                <a:lnTo>
                  <a:pt x="0" y="2995847"/>
                </a:lnTo>
                <a:lnTo>
                  <a:pt x="0" y="359817"/>
                </a:lnTo>
                <a:cubicBezTo>
                  <a:pt x="0" y="161096"/>
                  <a:pt x="161096" y="0"/>
                  <a:pt x="359817" y="0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2E322-0268-3508-41DF-18D33672A2BC}"/>
              </a:ext>
            </a:extLst>
          </p:cNvPr>
          <p:cNvSpPr txBox="1"/>
          <p:nvPr/>
        </p:nvSpPr>
        <p:spPr>
          <a:xfrm>
            <a:off x="1018886" y="822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DC8FA-5306-97D1-5CB0-AD88BD29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07270" y="100584"/>
            <a:ext cx="894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 user can send a message to the user who is loaning the book after the return 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C72BD-2DE5-676F-3665-DF4507E3C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861" y="692758"/>
            <a:ext cx="3850534" cy="27362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E1F24B7-23E7-9F8E-8FBE-3935B319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33" y="3704535"/>
            <a:ext cx="2535729" cy="894980"/>
          </a:xfrm>
          <a:custGeom>
            <a:avLst/>
            <a:gdLst>
              <a:gd name="connsiteX0" fmla="*/ 0 w 2488448"/>
              <a:gd name="connsiteY0" fmla="*/ 308865 h 894508"/>
              <a:gd name="connsiteX1" fmla="*/ 308865 w 2488448"/>
              <a:gd name="connsiteY1" fmla="*/ 0 h 894508"/>
              <a:gd name="connsiteX2" fmla="*/ 2179583 w 2488448"/>
              <a:gd name="connsiteY2" fmla="*/ 0 h 894508"/>
              <a:gd name="connsiteX3" fmla="*/ 2488448 w 2488448"/>
              <a:gd name="connsiteY3" fmla="*/ 308865 h 894508"/>
              <a:gd name="connsiteX4" fmla="*/ 2488448 w 2488448"/>
              <a:gd name="connsiteY4" fmla="*/ 585643 h 894508"/>
              <a:gd name="connsiteX5" fmla="*/ 2179583 w 2488448"/>
              <a:gd name="connsiteY5" fmla="*/ 894508 h 894508"/>
              <a:gd name="connsiteX6" fmla="*/ 308865 w 2488448"/>
              <a:gd name="connsiteY6" fmla="*/ 894508 h 894508"/>
              <a:gd name="connsiteX7" fmla="*/ 0 w 2488448"/>
              <a:gd name="connsiteY7" fmla="*/ 585643 h 894508"/>
              <a:gd name="connsiteX8" fmla="*/ 0 w 2488448"/>
              <a:gd name="connsiteY8" fmla="*/ 308865 h 894508"/>
              <a:gd name="connsiteX0" fmla="*/ 18012 w 2506460"/>
              <a:gd name="connsiteY0" fmla="*/ 308865 h 894980"/>
              <a:gd name="connsiteX1" fmla="*/ 326877 w 2506460"/>
              <a:gd name="connsiteY1" fmla="*/ 0 h 894980"/>
              <a:gd name="connsiteX2" fmla="*/ 2197595 w 2506460"/>
              <a:gd name="connsiteY2" fmla="*/ 0 h 894980"/>
              <a:gd name="connsiteX3" fmla="*/ 2506460 w 2506460"/>
              <a:gd name="connsiteY3" fmla="*/ 308865 h 894980"/>
              <a:gd name="connsiteX4" fmla="*/ 2506460 w 2506460"/>
              <a:gd name="connsiteY4" fmla="*/ 585643 h 894980"/>
              <a:gd name="connsiteX5" fmla="*/ 2197595 w 2506460"/>
              <a:gd name="connsiteY5" fmla="*/ 894508 h 894980"/>
              <a:gd name="connsiteX6" fmla="*/ 326877 w 2506460"/>
              <a:gd name="connsiteY6" fmla="*/ 894508 h 894980"/>
              <a:gd name="connsiteX7" fmla="*/ 18012 w 2506460"/>
              <a:gd name="connsiteY7" fmla="*/ 585643 h 894980"/>
              <a:gd name="connsiteX8" fmla="*/ 18012 w 2506460"/>
              <a:gd name="connsiteY8" fmla="*/ 308865 h 894980"/>
              <a:gd name="connsiteX0" fmla="*/ 18012 w 2535729"/>
              <a:gd name="connsiteY0" fmla="*/ 308865 h 894980"/>
              <a:gd name="connsiteX1" fmla="*/ 326877 w 2535729"/>
              <a:gd name="connsiteY1" fmla="*/ 0 h 894980"/>
              <a:gd name="connsiteX2" fmla="*/ 2197595 w 2535729"/>
              <a:gd name="connsiteY2" fmla="*/ 0 h 894980"/>
              <a:gd name="connsiteX3" fmla="*/ 2506460 w 2535729"/>
              <a:gd name="connsiteY3" fmla="*/ 308865 h 894980"/>
              <a:gd name="connsiteX4" fmla="*/ 2506460 w 2535729"/>
              <a:gd name="connsiteY4" fmla="*/ 585643 h 894980"/>
              <a:gd name="connsiteX5" fmla="*/ 2436134 w 2535729"/>
              <a:gd name="connsiteY5" fmla="*/ 894508 h 894980"/>
              <a:gd name="connsiteX6" fmla="*/ 326877 w 2535729"/>
              <a:gd name="connsiteY6" fmla="*/ 894508 h 894980"/>
              <a:gd name="connsiteX7" fmla="*/ 18012 w 2535729"/>
              <a:gd name="connsiteY7" fmla="*/ 585643 h 894980"/>
              <a:gd name="connsiteX8" fmla="*/ 18012 w 2535729"/>
              <a:gd name="connsiteY8" fmla="*/ 308865 h 8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729" h="894980">
                <a:moveTo>
                  <a:pt x="18012" y="308865"/>
                </a:moveTo>
                <a:cubicBezTo>
                  <a:pt x="18012" y="138284"/>
                  <a:pt x="156296" y="0"/>
                  <a:pt x="326877" y="0"/>
                </a:cubicBezTo>
                <a:lnTo>
                  <a:pt x="2197595" y="0"/>
                </a:lnTo>
                <a:cubicBezTo>
                  <a:pt x="2368176" y="0"/>
                  <a:pt x="2506460" y="138284"/>
                  <a:pt x="2506460" y="308865"/>
                </a:cubicBezTo>
                <a:lnTo>
                  <a:pt x="2506460" y="585643"/>
                </a:lnTo>
                <a:cubicBezTo>
                  <a:pt x="2506460" y="756224"/>
                  <a:pt x="2606715" y="894508"/>
                  <a:pt x="2436134" y="894508"/>
                </a:cubicBezTo>
                <a:lnTo>
                  <a:pt x="326877" y="894508"/>
                </a:lnTo>
                <a:cubicBezTo>
                  <a:pt x="-112061" y="904447"/>
                  <a:pt x="18012" y="756224"/>
                  <a:pt x="18012" y="585643"/>
                </a:cubicBezTo>
                <a:lnTo>
                  <a:pt x="18012" y="30886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B1DE647-7830-B246-B606-77512825F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8262" y="3836453"/>
            <a:ext cx="765825" cy="2128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BBA49E-949C-A507-FAE2-E5D1AF69A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601" y="4144123"/>
            <a:ext cx="242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University library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E228EC6-DFF0-F684-EC4A-3039C9BE9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25" y="3712891"/>
            <a:ext cx="2495640" cy="3376713"/>
          </a:xfrm>
          <a:custGeom>
            <a:avLst/>
            <a:gdLst>
              <a:gd name="connsiteX0" fmla="*/ 359817 w 2572512"/>
              <a:gd name="connsiteY0" fmla="*/ 0 h 2995847"/>
              <a:gd name="connsiteX1" fmla="*/ 2212695 w 2572512"/>
              <a:gd name="connsiteY1" fmla="*/ 0 h 2995847"/>
              <a:gd name="connsiteX2" fmla="*/ 2572512 w 2572512"/>
              <a:gd name="connsiteY2" fmla="*/ 359817 h 2995847"/>
              <a:gd name="connsiteX3" fmla="*/ 2572512 w 2572512"/>
              <a:gd name="connsiteY3" fmla="*/ 2995847 h 2995847"/>
              <a:gd name="connsiteX4" fmla="*/ 0 w 2572512"/>
              <a:gd name="connsiteY4" fmla="*/ 2995847 h 2995847"/>
              <a:gd name="connsiteX5" fmla="*/ 0 w 2572512"/>
              <a:gd name="connsiteY5" fmla="*/ 359817 h 2995847"/>
              <a:gd name="connsiteX6" fmla="*/ 359817 w 2572512"/>
              <a:gd name="connsiteY6" fmla="*/ 0 h 29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512" h="2995847">
                <a:moveTo>
                  <a:pt x="359817" y="0"/>
                </a:moveTo>
                <a:lnTo>
                  <a:pt x="2212695" y="0"/>
                </a:lnTo>
                <a:cubicBezTo>
                  <a:pt x="2411416" y="0"/>
                  <a:pt x="2572512" y="161096"/>
                  <a:pt x="2572512" y="359817"/>
                </a:cubicBezTo>
                <a:lnTo>
                  <a:pt x="2572512" y="2995847"/>
                </a:lnTo>
                <a:lnTo>
                  <a:pt x="0" y="2995847"/>
                </a:lnTo>
                <a:lnTo>
                  <a:pt x="0" y="359817"/>
                </a:lnTo>
                <a:cubicBezTo>
                  <a:pt x="0" y="161096"/>
                  <a:pt x="161096" y="0"/>
                  <a:pt x="359817" y="0"/>
                </a:cubicBezTo>
                <a:close/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1362F0-66BE-A440-9AB6-78261A340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036" y="4695271"/>
            <a:ext cx="219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Book Search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82AB6ED-E9EC-9AA2-CEFC-229DF1C93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767" y="5252526"/>
            <a:ext cx="2195840" cy="3957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7004DF-674F-1240-BCC3-0BB076F58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4753" y="4975544"/>
            <a:ext cx="572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Title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8A215D0-11A5-B580-3718-27381C654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6964" y="6545304"/>
            <a:ext cx="786236" cy="395774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Search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D579AF-2134-2D5B-3BE2-FFB593D75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904" y="5258214"/>
            <a:ext cx="199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Lung Cancer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84D8E73-412E-386B-03CD-F3C004FFE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11" y="5980250"/>
            <a:ext cx="2195840" cy="3957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255228-527B-BF58-0FAD-DC0F3D553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597" y="5703268"/>
            <a:ext cx="1042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Author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4D27A-6F49-E4BA-7392-7D1D8CDA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9748" y="5985938"/>
            <a:ext cx="199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James Smith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7FE9E1-402C-1BF1-43C5-C87D4FDAF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26" y="5553283"/>
            <a:ext cx="1189907" cy="11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3E8AD6C-62A2-C26C-1723-1C8A09B14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63" y="1016469"/>
            <a:ext cx="2390057" cy="23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>
            <a:extLst>
              <a:ext uri="{FF2B5EF4-FFF2-40B4-BE49-F238E27FC236}">
                <a16:creationId xmlns:a16="http://schemas.microsoft.com/office/drawing/2014/main" id="{F55EB0DA-E18C-F1CA-31E6-3B6F6690A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6220" y="732578"/>
            <a:ext cx="1946506" cy="1206118"/>
          </a:xfrm>
          <a:prstGeom prst="wedgeEllipseCallout">
            <a:avLst>
              <a:gd name="adj1" fmla="val -32684"/>
              <a:gd name="adj2" fmla="val 56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56B40B-76D0-C1ED-3DB5-6A969AA79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70855" y="938283"/>
            <a:ext cx="196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I need to check Smith’s book for the conference!</a:t>
            </a:r>
          </a:p>
        </p:txBody>
      </p:sp>
      <p:sp>
        <p:nvSpPr>
          <p:cNvPr id="3082" name="TextBox 3081">
            <a:extLst>
              <a:ext uri="{FF2B5EF4-FFF2-40B4-BE49-F238E27FC236}">
                <a16:creationId xmlns:a16="http://schemas.microsoft.com/office/drawing/2014/main" id="{CFDC2FE5-5B10-6AA0-83CE-0082C6BB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60790" y="1920663"/>
            <a:ext cx="219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Search Result</a:t>
            </a:r>
          </a:p>
        </p:txBody>
      </p:sp>
      <p:sp>
        <p:nvSpPr>
          <p:cNvPr id="3085" name="Rounded Rectangle 3084">
            <a:extLst>
              <a:ext uri="{FF2B5EF4-FFF2-40B4-BE49-F238E27FC236}">
                <a16:creationId xmlns:a16="http://schemas.microsoft.com/office/drawing/2014/main" id="{B6E81799-AD2D-164A-41C8-E42902F81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953" y="4185874"/>
            <a:ext cx="2285726" cy="37355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Loan</a:t>
            </a:r>
          </a:p>
        </p:txBody>
      </p:sp>
      <p:pic>
        <p:nvPicPr>
          <p:cNvPr id="3090" name="Picture 6">
            <a:extLst>
              <a:ext uri="{FF2B5EF4-FFF2-40B4-BE49-F238E27FC236}">
                <a16:creationId xmlns:a16="http://schemas.microsoft.com/office/drawing/2014/main" id="{50DDE0F8-973E-464E-F3EB-A68F245E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48" y="2368746"/>
            <a:ext cx="844679" cy="12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TextBox 3090">
            <a:extLst>
              <a:ext uri="{FF2B5EF4-FFF2-40B4-BE49-F238E27FC236}">
                <a16:creationId xmlns:a16="http://schemas.microsoft.com/office/drawing/2014/main" id="{C913A30C-27EF-964D-A10B-4E1C8F2C7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7379" y="2302729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Comic Sans MS" panose="030F0902030302020204" pitchFamily="66" charset="0"/>
              </a:rPr>
              <a:t>Lung Cancer</a:t>
            </a:r>
          </a:p>
        </p:txBody>
      </p:sp>
      <p:sp>
        <p:nvSpPr>
          <p:cNvPr id="3092" name="TextBox 3091">
            <a:extLst>
              <a:ext uri="{FF2B5EF4-FFF2-40B4-BE49-F238E27FC236}">
                <a16:creationId xmlns:a16="http://schemas.microsoft.com/office/drawing/2014/main" id="{C20E15E1-C4DB-7C2F-D06D-E56A9ABB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8154" y="2615912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James Smith</a:t>
            </a:r>
          </a:p>
        </p:txBody>
      </p:sp>
      <p:sp>
        <p:nvSpPr>
          <p:cNvPr id="3093" name="TextBox 3092">
            <a:extLst>
              <a:ext uri="{FF2B5EF4-FFF2-40B4-BE49-F238E27FC236}">
                <a16:creationId xmlns:a16="http://schemas.microsoft.com/office/drawing/2014/main" id="{4F9C0B76-5F1C-E805-F411-4AC8E5D75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6355" y="3668965"/>
            <a:ext cx="259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Not available</a:t>
            </a:r>
          </a:p>
          <a:p>
            <a:r>
              <a:rPr lang="en-US" sz="1200">
                <a:latin typeface="Comic Sans MS" panose="030F0902030302020204" pitchFamily="66" charset="0"/>
              </a:rPr>
              <a:t>Return due date: July 20, 2025</a:t>
            </a:r>
          </a:p>
        </p:txBody>
      </p:sp>
      <p:sp>
        <p:nvSpPr>
          <p:cNvPr id="3094" name="Rounded Rectangle 3093">
            <a:extLst>
              <a:ext uri="{FF2B5EF4-FFF2-40B4-BE49-F238E27FC236}">
                <a16:creationId xmlns:a16="http://schemas.microsoft.com/office/drawing/2014/main" id="{94145647-5082-3274-42A5-244235876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952" y="4638534"/>
            <a:ext cx="2315675" cy="519778"/>
          </a:xfrm>
          <a:prstGeom prst="roundRect">
            <a:avLst>
              <a:gd name="adj" fmla="val 9561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Comic Sans MS" panose="030F0902030302020204" pitchFamily="66" charset="0"/>
              </a:rPr>
              <a:t>Message to the current loaner</a:t>
            </a:r>
          </a:p>
        </p:txBody>
      </p:sp>
      <p:sp>
        <p:nvSpPr>
          <p:cNvPr id="3153" name="Rounded Rectangle 3152">
            <a:extLst>
              <a:ext uri="{FF2B5EF4-FFF2-40B4-BE49-F238E27FC236}">
                <a16:creationId xmlns:a16="http://schemas.microsoft.com/office/drawing/2014/main" id="{7A3A6B8D-EAF6-DB5A-11FA-F86C61E8C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2932" y="831584"/>
            <a:ext cx="2708673" cy="5027107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TextBox 3095">
            <a:extLst>
              <a:ext uri="{FF2B5EF4-FFF2-40B4-BE49-F238E27FC236}">
                <a16:creationId xmlns:a16="http://schemas.microsoft.com/office/drawing/2014/main" id="{5A180D6B-2C4C-8EAE-526D-C395144EE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2198" y="5062693"/>
            <a:ext cx="87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Oh No!</a:t>
            </a:r>
          </a:p>
        </p:txBody>
      </p:sp>
      <p:sp>
        <p:nvSpPr>
          <p:cNvPr id="3154" name="Rounded Rectangle 3153">
            <a:extLst>
              <a:ext uri="{FF2B5EF4-FFF2-40B4-BE49-F238E27FC236}">
                <a16:creationId xmlns:a16="http://schemas.microsoft.com/office/drawing/2014/main" id="{A9EA0724-AA64-094F-0A95-6B0ECC08B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0640" y="999309"/>
            <a:ext cx="909541" cy="2527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5" name="TextBox 3154">
            <a:extLst>
              <a:ext uri="{FF2B5EF4-FFF2-40B4-BE49-F238E27FC236}">
                <a16:creationId xmlns:a16="http://schemas.microsoft.com/office/drawing/2014/main" id="{0784D781-2186-063C-BDB3-7612F5CB6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6023" y="1416976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Lung Cancer loaner</a:t>
            </a:r>
          </a:p>
        </p:txBody>
      </p:sp>
      <p:sp>
        <p:nvSpPr>
          <p:cNvPr id="3156" name="Oval 3155">
            <a:extLst>
              <a:ext uri="{FF2B5EF4-FFF2-40B4-BE49-F238E27FC236}">
                <a16:creationId xmlns:a16="http://schemas.microsoft.com/office/drawing/2014/main" id="{6570DEBE-2942-FD87-DCF6-DE7FF1FB8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3788" y="1392262"/>
            <a:ext cx="339878" cy="3532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8" name="Straight Connector 3157">
            <a:extLst>
              <a:ext uri="{FF2B5EF4-FFF2-40B4-BE49-F238E27FC236}">
                <a16:creationId xmlns:a16="http://schemas.microsoft.com/office/drawing/2014/main" id="{645043B7-AC6E-550E-49FB-8AF9ED116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702932" y="1908985"/>
            <a:ext cx="270867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0" name="Rectangular Callout 3109">
            <a:extLst>
              <a:ext uri="{FF2B5EF4-FFF2-40B4-BE49-F238E27FC236}">
                <a16:creationId xmlns:a16="http://schemas.microsoft.com/office/drawing/2014/main" id="{43F77033-BED9-81BC-B92B-1DAF0FB9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1568" y="4668679"/>
            <a:ext cx="2083191" cy="679853"/>
          </a:xfrm>
          <a:prstGeom prst="wedgeRectCallout">
            <a:avLst>
              <a:gd name="adj1" fmla="val -59047"/>
              <a:gd name="adj2" fmla="val 2164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Comic Sans MS" panose="030F0902030302020204" pitchFamily="66" charset="0"/>
              </a:rPr>
              <a:t>Sorry, I will return it tomorrow!</a:t>
            </a:r>
          </a:p>
        </p:txBody>
      </p:sp>
      <p:sp>
        <p:nvSpPr>
          <p:cNvPr id="3159" name="Rectangular Callout 3158">
            <a:extLst>
              <a:ext uri="{FF2B5EF4-FFF2-40B4-BE49-F238E27FC236}">
                <a16:creationId xmlns:a16="http://schemas.microsoft.com/office/drawing/2014/main" id="{75B5C9BA-5191-6EB6-899E-EFAA63FE2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027764" y="2053304"/>
            <a:ext cx="2126489" cy="2506123"/>
          </a:xfrm>
          <a:prstGeom prst="wedgeRectCallout">
            <a:avLst>
              <a:gd name="adj1" fmla="val -59047"/>
              <a:gd name="adj2" fmla="val 216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Comic Sans MS" panose="030F0902030302020204" pitchFamily="66" charset="0"/>
              </a:rPr>
              <a:t>Hello, I’m researching lung cancer and need this book for a conference in two weeks. Could you please return this book as soon as possible?</a:t>
            </a:r>
          </a:p>
        </p:txBody>
      </p:sp>
      <p:sp>
        <p:nvSpPr>
          <p:cNvPr id="3160" name="Rectangle 3159">
            <a:extLst>
              <a:ext uri="{FF2B5EF4-FFF2-40B4-BE49-F238E27FC236}">
                <a16:creationId xmlns:a16="http://schemas.microsoft.com/office/drawing/2014/main" id="{CD5B6BB9-CEFF-802D-594D-77CF36A39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5470" y="5550275"/>
            <a:ext cx="3611791" cy="12071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12" name="Picture 8">
            <a:extLst>
              <a:ext uri="{FF2B5EF4-FFF2-40B4-BE49-F238E27FC236}">
                <a16:creationId xmlns:a16="http://schemas.microsoft.com/office/drawing/2014/main" id="{785A0ABB-B022-1154-1591-5C4FACE4A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8719" y="5579390"/>
            <a:ext cx="1148912" cy="11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1" name="TextBox 3160">
            <a:extLst>
              <a:ext uri="{FF2B5EF4-FFF2-40B4-BE49-F238E27FC236}">
                <a16:creationId xmlns:a16="http://schemas.microsoft.com/office/drawing/2014/main" id="{7CE3032F-D35F-E5B3-F951-2A650A89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7538" y="599123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I got the book!</a:t>
            </a:r>
          </a:p>
        </p:txBody>
      </p:sp>
      <p:sp>
        <p:nvSpPr>
          <p:cNvPr id="3167" name="Rounded Rectangle 3166">
            <a:extLst>
              <a:ext uri="{FF2B5EF4-FFF2-40B4-BE49-F238E27FC236}">
                <a16:creationId xmlns:a16="http://schemas.microsoft.com/office/drawing/2014/main" id="{11BE03FB-F854-239C-CE0D-979C2588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2452" y="901398"/>
            <a:ext cx="2708673" cy="5622986"/>
          </a:xfrm>
          <a:prstGeom prst="roundRect">
            <a:avLst>
              <a:gd name="adj" fmla="val 13987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8" name="Round Same-side Corner of Rectangle 3167">
            <a:extLst>
              <a:ext uri="{FF2B5EF4-FFF2-40B4-BE49-F238E27FC236}">
                <a16:creationId xmlns:a16="http://schemas.microsoft.com/office/drawing/2014/main" id="{8F8C1FA9-1EDB-5810-E1DB-BC1B57F2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0627" y="953171"/>
            <a:ext cx="2598163" cy="802359"/>
          </a:xfrm>
          <a:prstGeom prst="round2SameRect">
            <a:avLst>
              <a:gd name="adj1" fmla="val 4083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TextBox 3079">
            <a:extLst>
              <a:ext uri="{FF2B5EF4-FFF2-40B4-BE49-F238E27FC236}">
                <a16:creationId xmlns:a16="http://schemas.microsoft.com/office/drawing/2014/main" id="{5BFCAD2E-5DBD-1564-74F6-5E1396C5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6355" y="1369515"/>
            <a:ext cx="242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902030302020204" pitchFamily="66" charset="0"/>
              </a:rPr>
              <a:t>University library</a:t>
            </a:r>
          </a:p>
        </p:txBody>
      </p:sp>
      <p:sp>
        <p:nvSpPr>
          <p:cNvPr id="3164" name="Rounded Rectangle 3163">
            <a:extLst>
              <a:ext uri="{FF2B5EF4-FFF2-40B4-BE49-F238E27FC236}">
                <a16:creationId xmlns:a16="http://schemas.microsoft.com/office/drawing/2014/main" id="{ED171B52-A2C8-6225-810B-C803D9BE5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8844" y="1032540"/>
            <a:ext cx="831197" cy="23100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9" name="Rectangle 3168">
            <a:extLst>
              <a:ext uri="{FF2B5EF4-FFF2-40B4-BE49-F238E27FC236}">
                <a16:creationId xmlns:a16="http://schemas.microsoft.com/office/drawing/2014/main" id="{64373FB8-4CB9-A013-AC29-509657F2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9806" y="5457428"/>
            <a:ext cx="2934923" cy="928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64FAE-E849-EF46-94F4-2B7B38061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/>
              <a:t>A comic style story board to express the idea that </a:t>
            </a:r>
            <a:r>
              <a:rPr lang="en-US"/>
              <a:t>a user can send a message to the user who is loaning the book after the return date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81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F717-28BD-E184-AC78-4E3D711B6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836B0-3C47-7C49-7F97-3B4966F30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2</a:t>
            </a:fld>
            <a:r>
              <a:rPr lang="en-US"/>
              <a:t>   |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D1787-AB5B-789B-231A-4DCC4D63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Device Frame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EC000-00EA-CB0B-91A6-F74D0E808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7" name="Rounded Rectangle 6" descr="Mobile frame">
            <a:extLst>
              <a:ext uri="{FF2B5EF4-FFF2-40B4-BE49-F238E27FC236}">
                <a16:creationId xmlns:a16="http://schemas.microsoft.com/office/drawing/2014/main" id="{5FDD1EAA-5B04-1CA0-AE72-724E033AA0FF}"/>
              </a:ext>
            </a:extLst>
          </p:cNvPr>
          <p:cNvSpPr/>
          <p:nvPr/>
        </p:nvSpPr>
        <p:spPr>
          <a:xfrm>
            <a:off x="936552" y="1022551"/>
            <a:ext cx="2572512" cy="5340326"/>
          </a:xfrm>
          <a:prstGeom prst="roundRect">
            <a:avLst>
              <a:gd name="adj" fmla="val 13987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 descr="PC frame">
            <a:extLst>
              <a:ext uri="{FF2B5EF4-FFF2-40B4-BE49-F238E27FC236}">
                <a16:creationId xmlns:a16="http://schemas.microsoft.com/office/drawing/2014/main" id="{A54583B7-33E3-DAC5-1936-A6239F45433B}"/>
              </a:ext>
            </a:extLst>
          </p:cNvPr>
          <p:cNvSpPr/>
          <p:nvPr/>
        </p:nvSpPr>
        <p:spPr>
          <a:xfrm>
            <a:off x="4190498" y="1022551"/>
            <a:ext cx="7276572" cy="5340326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56DC9-74B2-4E7A-B185-A77EBF186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5006" y="1174489"/>
            <a:ext cx="789414" cy="2193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FBD31-1463-32A5-101F-97207F8E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1195A-C330-3B8C-D235-72F967BF7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3</a:t>
            </a:fld>
            <a:r>
              <a:rPr lang="en-US"/>
              <a:t>   |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57BA-B740-C716-2D84-5A99BE07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UI parts: Link, Text Input, Text Area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97FB8F-BF0A-A203-7B5A-F9945F2CC6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000100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Text 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Text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latin typeface="Comic Sans MS" panose="030F0902030302020204" pitchFamily="66" charset="0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D18BE-F5BC-869E-BC01-5CD30D226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pic>
        <p:nvPicPr>
          <p:cNvPr id="8" name="Picture 7" descr="Design system’s Link Component">
            <a:extLst>
              <a:ext uri="{FF2B5EF4-FFF2-40B4-BE49-F238E27FC236}">
                <a16:creationId xmlns:a16="http://schemas.microsoft.com/office/drawing/2014/main" id="{3E0F3663-AE12-EF61-0900-44D53EBD74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4552300"/>
            <a:ext cx="1111250" cy="673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777ECD-9402-B4E0-D8B3-CC68BDD8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5400" y="1841500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sp>
        <p:nvSpPr>
          <p:cNvPr id="14" name="Rounded Rectangle 13" descr="Low Fi text input component">
            <a:extLst>
              <a:ext uri="{FF2B5EF4-FFF2-40B4-BE49-F238E27FC236}">
                <a16:creationId xmlns:a16="http://schemas.microsoft.com/office/drawing/2014/main" id="{9603F7F9-2371-DEC3-73EB-A5028F616B91}"/>
              </a:ext>
            </a:extLst>
          </p:cNvPr>
          <p:cNvSpPr/>
          <p:nvPr/>
        </p:nvSpPr>
        <p:spPr>
          <a:xfrm>
            <a:off x="5153265" y="2526354"/>
            <a:ext cx="2997200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esign system’s Text Input Component Default">
            <a:extLst>
              <a:ext uri="{FF2B5EF4-FFF2-40B4-BE49-F238E27FC236}">
                <a16:creationId xmlns:a16="http://schemas.microsoft.com/office/drawing/2014/main" id="{39A092C9-BE23-D8CB-060F-A2F1082EF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945" y="4323749"/>
            <a:ext cx="3225800" cy="677642"/>
          </a:xfrm>
          <a:prstGeom prst="rect">
            <a:avLst/>
          </a:prstGeom>
        </p:spPr>
      </p:pic>
      <p:pic>
        <p:nvPicPr>
          <p:cNvPr id="26" name="Picture 25" descr="Design system’s Text Input Component Error">
            <a:extLst>
              <a:ext uri="{FF2B5EF4-FFF2-40B4-BE49-F238E27FC236}">
                <a16:creationId xmlns:a16="http://schemas.microsoft.com/office/drawing/2014/main" id="{6E0BFFE9-1025-A8A8-54D9-0011D341F3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945" y="5050703"/>
            <a:ext cx="3227642" cy="78113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596F311-DFEF-7F37-0E74-72F423DA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3265" y="3101009"/>
            <a:ext cx="216000" cy="21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90546A-D8A0-EB66-9AD1-D1A55E12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74166" y="2991625"/>
            <a:ext cx="1380506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Error Text</a:t>
            </a:r>
            <a:endParaRPr lang="en-US" sz="1400"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7DED-E46B-36E4-0AF8-8C12298B9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80612" y="1408046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sp>
        <p:nvSpPr>
          <p:cNvPr id="16" name="Rounded Rectangle 15" descr="Low Fi Text Area component">
            <a:extLst>
              <a:ext uri="{FF2B5EF4-FFF2-40B4-BE49-F238E27FC236}">
                <a16:creationId xmlns:a16="http://schemas.microsoft.com/office/drawing/2014/main" id="{6B9ED73E-24DC-9C16-BAD3-BC1C475A75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28477" y="2092900"/>
            <a:ext cx="2997200" cy="1234500"/>
          </a:xfrm>
          <a:prstGeom prst="roundRect">
            <a:avLst>
              <a:gd name="adj" fmla="val 1049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esign system’s Text Area Component Default">
            <a:extLst>
              <a:ext uri="{FF2B5EF4-FFF2-40B4-BE49-F238E27FC236}">
                <a16:creationId xmlns:a16="http://schemas.microsoft.com/office/drawing/2014/main" id="{B67DEE62-C13A-6899-274C-846436B2CC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419" y="4004979"/>
            <a:ext cx="3225801" cy="918457"/>
          </a:xfrm>
          <a:prstGeom prst="rect">
            <a:avLst/>
          </a:prstGeom>
        </p:spPr>
      </p:pic>
      <p:pic>
        <p:nvPicPr>
          <p:cNvPr id="28" name="Picture 27" descr="Design system’s Text Area Component Error">
            <a:extLst>
              <a:ext uri="{FF2B5EF4-FFF2-40B4-BE49-F238E27FC236}">
                <a16:creationId xmlns:a16="http://schemas.microsoft.com/office/drawing/2014/main" id="{195765F3-1B60-5640-226C-98C4571EE7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600" y="5004093"/>
            <a:ext cx="3238798" cy="102837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0EA644-73DD-EC4A-1F42-C1B46FA86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5419" y="3392898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7A35AE-F9E4-D3D5-DBBF-11E95122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5929" y="3298045"/>
            <a:ext cx="1380506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Error Text</a:t>
            </a:r>
            <a:endParaRPr lang="en-US" sz="140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DE031-3524-7DAE-2178-D4128F8B92C8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83346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05D1-E0D9-102B-6D83-65BAAEF74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08AA9-84EA-A963-48BC-81592B016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4</a:t>
            </a:fld>
            <a:r>
              <a:rPr lang="en-US"/>
              <a:t>   |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49AE6-EEF2-0478-BF9D-29EF32D9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UI parts: Select, Button,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98806-F249-23DF-B5A3-D478B33D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3542C1-EAEC-18B0-54A8-2CE979528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488579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Select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Button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sp>
        <p:nvSpPr>
          <p:cNvPr id="24" name="Rounded Rectangle 23" descr="Low Fi Select component">
            <a:extLst>
              <a:ext uri="{FF2B5EF4-FFF2-40B4-BE49-F238E27FC236}">
                <a16:creationId xmlns:a16="http://schemas.microsoft.com/office/drawing/2014/main" id="{215E8A05-F079-94F2-F940-8FB2A64D66E6}"/>
              </a:ext>
            </a:extLst>
          </p:cNvPr>
          <p:cNvSpPr/>
          <p:nvPr/>
        </p:nvSpPr>
        <p:spPr>
          <a:xfrm>
            <a:off x="1626404" y="2453838"/>
            <a:ext cx="2997200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esign system’s Select Component default">
            <a:extLst>
              <a:ext uri="{FF2B5EF4-FFF2-40B4-BE49-F238E27FC236}">
                <a16:creationId xmlns:a16="http://schemas.microsoft.com/office/drawing/2014/main" id="{4156B71F-F93C-3924-9223-C58EB92C08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77" y="4187367"/>
            <a:ext cx="3146460" cy="688288"/>
          </a:xfrm>
          <a:prstGeom prst="rect">
            <a:avLst/>
          </a:prstGeom>
        </p:spPr>
      </p:pic>
      <p:pic>
        <p:nvPicPr>
          <p:cNvPr id="76" name="Picture 75" descr="Design system’s Select Component error">
            <a:extLst>
              <a:ext uri="{FF2B5EF4-FFF2-40B4-BE49-F238E27FC236}">
                <a16:creationId xmlns:a16="http://schemas.microsoft.com/office/drawing/2014/main" id="{B1F825D7-290B-1DD3-6F99-35A9052AF0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8" y="4940208"/>
            <a:ext cx="3146460" cy="73592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F242F6-D0E9-FE38-3F4A-7C02D4F61F15}"/>
              </a:ext>
            </a:extLst>
          </p:cNvPr>
          <p:cNvSpPr/>
          <p:nvPr/>
        </p:nvSpPr>
        <p:spPr>
          <a:xfrm>
            <a:off x="5956883" y="1696230"/>
            <a:ext cx="1427719" cy="519910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Button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84EC0C-C7F7-2098-D4BA-ED34C0ED4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778" y="2410134"/>
            <a:ext cx="1427719" cy="5199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anose="030F0902030302020204" pitchFamily="66" charset="0"/>
              </a:rPr>
              <a:t>Button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E1F54-87AF-DBDF-3598-71428057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3223" y="30596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Button</a:t>
            </a:r>
          </a:p>
        </p:txBody>
      </p:sp>
      <p:pic>
        <p:nvPicPr>
          <p:cNvPr id="13" name="Picture 12" descr="Design system’s Button Component">
            <a:extLst>
              <a:ext uri="{FF2B5EF4-FFF2-40B4-BE49-F238E27FC236}">
                <a16:creationId xmlns:a16="http://schemas.microsoft.com/office/drawing/2014/main" id="{7E732CC1-D96B-BEEC-849A-203BA0997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719" y="4187367"/>
            <a:ext cx="3093040" cy="1536346"/>
          </a:xfrm>
          <a:prstGeom prst="rect">
            <a:avLst/>
          </a:prstGeom>
        </p:spPr>
      </p:pic>
      <p:sp>
        <p:nvSpPr>
          <p:cNvPr id="37" name="Rounded Rectangle 36" descr="Low Fi Search Component">
            <a:extLst>
              <a:ext uri="{FF2B5EF4-FFF2-40B4-BE49-F238E27FC236}">
                <a16:creationId xmlns:a16="http://schemas.microsoft.com/office/drawing/2014/main" id="{C36EA885-8D66-3C92-5404-67F024D92535}"/>
              </a:ext>
            </a:extLst>
          </p:cNvPr>
          <p:cNvSpPr/>
          <p:nvPr/>
        </p:nvSpPr>
        <p:spPr>
          <a:xfrm>
            <a:off x="8604356" y="2402412"/>
            <a:ext cx="2997200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sign system’s Search Component">
            <a:extLst>
              <a:ext uri="{FF2B5EF4-FFF2-40B4-BE49-F238E27FC236}">
                <a16:creationId xmlns:a16="http://schemas.microsoft.com/office/drawing/2014/main" id="{58E2F483-A0A4-7094-56D9-7DE356AA4C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402" y="4758681"/>
            <a:ext cx="3258577" cy="4307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CA0517-6971-B56D-8BD1-34D0F567E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19642" y="1768984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E1464-1C79-8190-4B92-CF322330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67507" y="2492174"/>
            <a:ext cx="1731564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Choose Option</a:t>
            </a:r>
            <a:endParaRPr lang="en-US" sz="1400">
              <a:latin typeface="Comic Sans MS" panose="030F0902030302020204" pitchFamily="66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9637D607-4DE5-AAE1-025D-80B0F6C8B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3360" y="2520865"/>
            <a:ext cx="324000" cy="32400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5BEE8A16-F38D-CE3D-9962-F375ACA8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9642" y="3025674"/>
            <a:ext cx="216000" cy="216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E50A0F1-2CBA-1F6E-874F-F7BA47A44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40543" y="2930821"/>
            <a:ext cx="1380506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Error Text</a:t>
            </a:r>
            <a:endParaRPr lang="en-US" sz="1400">
              <a:latin typeface="Comic Sans MS" panose="030F0902030302020204" pitchFamily="66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238203B-CAE4-EFCC-AC57-2D83B14D8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3351" y="2500083"/>
            <a:ext cx="288000" cy="28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C0259-323F-15D1-DF2F-A08DF09066D9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137288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15E0-C807-0C4E-7D04-742BDC3B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5FC16-4CCF-E0E7-B7E6-2711C27C8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5</a:t>
            </a:fld>
            <a:r>
              <a:rPr lang="en-US"/>
              <a:t>   |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D77D5-2BA7-C393-D9B9-797A5431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UI parts: Checkbox, Radio, Spinner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CF9D4-0586-AD7F-9B99-ADED1B5E8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52ADE6-AB24-F2F6-541A-8FBAC34B652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32821381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Checkbox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Spinner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pic>
        <p:nvPicPr>
          <p:cNvPr id="31" name="Graphic 30" descr="Low Fi Check box">
            <a:extLst>
              <a:ext uri="{FF2B5EF4-FFF2-40B4-BE49-F238E27FC236}">
                <a16:creationId xmlns:a16="http://schemas.microsoft.com/office/drawing/2014/main" id="{E4E4E843-7FF0-F293-EFA1-37F2CD47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6385" y="2949310"/>
            <a:ext cx="319894" cy="319894"/>
          </a:xfrm>
          <a:prstGeom prst="rect">
            <a:avLst/>
          </a:prstGeom>
        </p:spPr>
      </p:pic>
      <p:pic>
        <p:nvPicPr>
          <p:cNvPr id="10" name="Picture 9" descr="Design system’s checkbox Component default">
            <a:extLst>
              <a:ext uri="{FF2B5EF4-FFF2-40B4-BE49-F238E27FC236}">
                <a16:creationId xmlns:a16="http://schemas.microsoft.com/office/drawing/2014/main" id="{04D9F00D-795C-F9EB-CCA3-1DFA921644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559" y="3841885"/>
            <a:ext cx="2941816" cy="1073306"/>
          </a:xfrm>
          <a:prstGeom prst="rect">
            <a:avLst/>
          </a:prstGeom>
        </p:spPr>
      </p:pic>
      <p:pic>
        <p:nvPicPr>
          <p:cNvPr id="16" name="Picture 15" descr="Design system’s checkbox Component, error">
            <a:extLst>
              <a:ext uri="{FF2B5EF4-FFF2-40B4-BE49-F238E27FC236}">
                <a16:creationId xmlns:a16="http://schemas.microsoft.com/office/drawing/2014/main" id="{5CD4823D-A27B-8367-3B1E-2583A3315F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559" y="4955519"/>
            <a:ext cx="2941816" cy="1147256"/>
          </a:xfrm>
          <a:prstGeom prst="rect">
            <a:avLst/>
          </a:prstGeom>
        </p:spPr>
      </p:pic>
      <p:sp>
        <p:nvSpPr>
          <p:cNvPr id="69" name="Oval 68" descr="Low Fi radio component&#10;">
            <a:extLst>
              <a:ext uri="{FF2B5EF4-FFF2-40B4-BE49-F238E27FC236}">
                <a16:creationId xmlns:a16="http://schemas.microsoft.com/office/drawing/2014/main" id="{EA1DE7FD-A7A3-656F-5F69-E9366FDF4BFE}"/>
              </a:ext>
            </a:extLst>
          </p:cNvPr>
          <p:cNvSpPr/>
          <p:nvPr/>
        </p:nvSpPr>
        <p:spPr>
          <a:xfrm>
            <a:off x="5554047" y="2510093"/>
            <a:ext cx="288843" cy="28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esign system’s radio Component, default">
            <a:extLst>
              <a:ext uri="{FF2B5EF4-FFF2-40B4-BE49-F238E27FC236}">
                <a16:creationId xmlns:a16="http://schemas.microsoft.com/office/drawing/2014/main" id="{5630033C-73DA-079E-2C37-5463E85B78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55" y="3841885"/>
            <a:ext cx="2941816" cy="1040489"/>
          </a:xfrm>
          <a:prstGeom prst="rect">
            <a:avLst/>
          </a:prstGeom>
        </p:spPr>
      </p:pic>
      <p:pic>
        <p:nvPicPr>
          <p:cNvPr id="21" name="Picture 20" descr="Design system’s radio Component, error">
            <a:extLst>
              <a:ext uri="{FF2B5EF4-FFF2-40B4-BE49-F238E27FC236}">
                <a16:creationId xmlns:a16="http://schemas.microsoft.com/office/drawing/2014/main" id="{63E1B70B-7C8A-9B42-7BFB-EC2B5280FD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54" y="4948390"/>
            <a:ext cx="2941817" cy="1167897"/>
          </a:xfrm>
          <a:prstGeom prst="rect">
            <a:avLst/>
          </a:prstGeom>
        </p:spPr>
      </p:pic>
      <p:pic>
        <p:nvPicPr>
          <p:cNvPr id="92" name="Graphic 91" descr="Low Fi spinner component">
            <a:extLst>
              <a:ext uri="{FF2B5EF4-FFF2-40B4-BE49-F238E27FC236}">
                <a16:creationId xmlns:a16="http://schemas.microsoft.com/office/drawing/2014/main" id="{B7101891-BCF8-7511-6F41-70BA55314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3787" y="1936869"/>
            <a:ext cx="838200" cy="838200"/>
          </a:xfrm>
          <a:prstGeom prst="rect">
            <a:avLst/>
          </a:prstGeom>
        </p:spPr>
      </p:pic>
      <p:pic>
        <p:nvPicPr>
          <p:cNvPr id="27" name="Picture 26" descr="Design system’s spinner Component">
            <a:extLst>
              <a:ext uri="{FF2B5EF4-FFF2-40B4-BE49-F238E27FC236}">
                <a16:creationId xmlns:a16="http://schemas.microsoft.com/office/drawing/2014/main" id="{F1DED642-B01D-7200-2E08-41424C8746B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664" y="4362129"/>
            <a:ext cx="1202447" cy="15138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2630DA-A7CE-8ED4-1E0F-8D5382DEA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7980" y="1314751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EDAB395-7636-851C-8747-A3E526E8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4918" y="3384199"/>
            <a:ext cx="216000" cy="21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2C3FA7-A54B-5E29-8349-E5027B55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68134" y="3277228"/>
            <a:ext cx="1380506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Error Text</a:t>
            </a:r>
            <a:endParaRPr lang="en-US" sz="1400">
              <a:latin typeface="Comic Sans MS" panose="030F0902030302020204" pitchFamily="66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A92D978-E245-7325-C0A7-61FE666A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301" y="2067969"/>
            <a:ext cx="288000" cy="288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876C9-AA6B-5996-54CD-7D683AF87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53301" y="1987146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AA6CCF-BC9F-571A-6CD2-2CFB2068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53301" y="2435013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A3D468-72B9-66F2-491C-0CB6B5562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5524" y="2879499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791CE9-D14E-0727-FBA9-E52D6A15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51497" y="1329151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694200-68CA-570E-0CE9-940327FFA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6818" y="2001546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8B2E52-CDA5-1583-AA02-597758560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6818" y="2449413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C0297D-4586-7791-2E72-AE5F9E50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9041" y="2893899"/>
            <a:ext cx="907621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Option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8D2F553-6A27-3D8E-2B71-319F222A6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7121" y="2077136"/>
            <a:ext cx="288843" cy="28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556975E-51E0-7F54-4DE7-177A7488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836" y="2500926"/>
            <a:ext cx="288000" cy="288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70E6709-A6B0-CBD0-BFF3-1FD81FEDD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0733" y="2941319"/>
            <a:ext cx="288000" cy="288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82631833-FC22-9A3A-4177-CFC91716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7541" y="3379370"/>
            <a:ext cx="216000" cy="216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397AB09-A147-FD88-7A14-CC94A650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0757" y="3272399"/>
            <a:ext cx="1380506" cy="39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Error Text</a:t>
            </a:r>
            <a:endParaRPr lang="en-US" sz="1400">
              <a:latin typeface="Comic Sans MS" panose="030F0902030302020204" pitchFamily="66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ECC314D-849C-1624-3D77-E1C5899B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973" y="2974223"/>
            <a:ext cx="288843" cy="28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BAD7BD-3ABE-F829-6F0E-E38F8B0C6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1664" y="2931492"/>
            <a:ext cx="120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omic Sans MS" panose="030F0902030302020204" pitchFamily="66" charset="0"/>
              </a:rPr>
              <a:t>Label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E5B35-ABF5-7E2F-470D-05C0286A9E37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284376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B7FA-D6F3-856A-3892-66A0003F4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D2797-30BE-E793-B49F-70AEE3C89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6</a:t>
            </a:fld>
            <a:r>
              <a:rPr lang="en-US"/>
              <a:t>   |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3F076-399A-818A-1109-4CA8F1E9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801"/>
            <a:ext cx="11120916" cy="519911"/>
          </a:xfrm>
        </p:spPr>
        <p:txBody>
          <a:bodyPr>
            <a:noAutofit/>
          </a:bodyPr>
          <a:lstStyle/>
          <a:p>
            <a:r>
              <a:rPr lang="en-US"/>
              <a:t>UI parts: Header, Footer, Footer Navigation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EA42C-278E-BADD-660E-13FE3840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3F3954-E296-0C27-3AA4-8EF8B7819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94636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Footer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Footer Navigation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cxnSp>
        <p:nvCxnSpPr>
          <p:cNvPr id="17" name="Straight Connector 16" descr="Low Fi Header component for PC">
            <a:extLst>
              <a:ext uri="{FF2B5EF4-FFF2-40B4-BE49-F238E27FC236}">
                <a16:creationId xmlns:a16="http://schemas.microsoft.com/office/drawing/2014/main" id="{69278521-2A15-2322-BFCD-651EB60E3D10}"/>
              </a:ext>
            </a:extLst>
          </p:cNvPr>
          <p:cNvCxnSpPr/>
          <p:nvPr/>
        </p:nvCxnSpPr>
        <p:spPr>
          <a:xfrm>
            <a:off x="1473892" y="2093960"/>
            <a:ext cx="32731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ow Fi Header component for mobile">
            <a:extLst>
              <a:ext uri="{FF2B5EF4-FFF2-40B4-BE49-F238E27FC236}">
                <a16:creationId xmlns:a16="http://schemas.microsoft.com/office/drawing/2014/main" id="{70008DBD-A312-15CD-E3B1-8FA5ACB36A0D}"/>
              </a:ext>
            </a:extLst>
          </p:cNvPr>
          <p:cNvCxnSpPr>
            <a:cxnSpLocks/>
          </p:cNvCxnSpPr>
          <p:nvPr/>
        </p:nvCxnSpPr>
        <p:spPr>
          <a:xfrm>
            <a:off x="1589639" y="3239420"/>
            <a:ext cx="23341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esign system’s Header component">
            <a:extLst>
              <a:ext uri="{FF2B5EF4-FFF2-40B4-BE49-F238E27FC236}">
                <a16:creationId xmlns:a16="http://schemas.microsoft.com/office/drawing/2014/main" id="{92BB3689-0210-1B1C-F0B5-3B908D0EE4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089" y="4557865"/>
            <a:ext cx="3181348" cy="1056190"/>
          </a:xfrm>
          <a:prstGeom prst="rect">
            <a:avLst/>
          </a:prstGeom>
        </p:spPr>
      </p:pic>
      <p:sp>
        <p:nvSpPr>
          <p:cNvPr id="22" name="Rectangle 21" descr="Low fi footer component for PC">
            <a:extLst>
              <a:ext uri="{FF2B5EF4-FFF2-40B4-BE49-F238E27FC236}">
                <a16:creationId xmlns:a16="http://schemas.microsoft.com/office/drawing/2014/main" id="{D2D1A661-7DA8-5BBE-A6B8-1E7A609F9EF4}"/>
              </a:ext>
            </a:extLst>
          </p:cNvPr>
          <p:cNvSpPr/>
          <p:nvPr/>
        </p:nvSpPr>
        <p:spPr>
          <a:xfrm>
            <a:off x="5010522" y="1472557"/>
            <a:ext cx="3230651" cy="9658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descr="Low Fi footer component for mobile">
            <a:extLst>
              <a:ext uri="{FF2B5EF4-FFF2-40B4-BE49-F238E27FC236}">
                <a16:creationId xmlns:a16="http://schemas.microsoft.com/office/drawing/2014/main" id="{368EC8F6-5593-7B60-C433-A423EA1B6B06}"/>
              </a:ext>
            </a:extLst>
          </p:cNvPr>
          <p:cNvSpPr/>
          <p:nvPr/>
        </p:nvSpPr>
        <p:spPr>
          <a:xfrm>
            <a:off x="5010118" y="2617708"/>
            <a:ext cx="2102782" cy="10927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esign System’s Footer component">
            <a:extLst>
              <a:ext uri="{FF2B5EF4-FFF2-40B4-BE49-F238E27FC236}">
                <a16:creationId xmlns:a16="http://schemas.microsoft.com/office/drawing/2014/main" id="{5A9EC0F6-D66F-82C3-BAF1-542F3BF2E6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524" y="4106786"/>
            <a:ext cx="3230651" cy="1958348"/>
          </a:xfrm>
          <a:prstGeom prst="rect">
            <a:avLst/>
          </a:prstGeom>
        </p:spPr>
      </p:pic>
      <p:sp>
        <p:nvSpPr>
          <p:cNvPr id="33" name="Rectangle 32" descr="Low Fi Footer Navigation, PC">
            <a:extLst>
              <a:ext uri="{FF2B5EF4-FFF2-40B4-BE49-F238E27FC236}">
                <a16:creationId xmlns:a16="http://schemas.microsoft.com/office/drawing/2014/main" id="{090D69D3-AD46-6165-F01F-9A04FDB8B886}"/>
              </a:ext>
            </a:extLst>
          </p:cNvPr>
          <p:cNvSpPr/>
          <p:nvPr/>
        </p:nvSpPr>
        <p:spPr>
          <a:xfrm>
            <a:off x="8505261" y="1472557"/>
            <a:ext cx="3230651" cy="3481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 descr="Low Fi Footer Navigation, mobile">
            <a:extLst>
              <a:ext uri="{FF2B5EF4-FFF2-40B4-BE49-F238E27FC236}">
                <a16:creationId xmlns:a16="http://schemas.microsoft.com/office/drawing/2014/main" id="{5B66C46C-897E-B909-5B0E-2792BE7EAF8F}"/>
              </a:ext>
            </a:extLst>
          </p:cNvPr>
          <p:cNvSpPr/>
          <p:nvPr/>
        </p:nvSpPr>
        <p:spPr>
          <a:xfrm>
            <a:off x="8505261" y="2277170"/>
            <a:ext cx="1698795" cy="13441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sign system’s Footer Navigation">
            <a:extLst>
              <a:ext uri="{FF2B5EF4-FFF2-40B4-BE49-F238E27FC236}">
                <a16:creationId xmlns:a16="http://schemas.microsoft.com/office/drawing/2014/main" id="{EC9935E5-F76E-1B12-F182-353EBE5346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62" y="4264811"/>
            <a:ext cx="3230651" cy="16422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B18380-C944-EA9F-ADD2-814CE95A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3892" y="1650045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Service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35912-A0A6-92B5-E9F1-BA24D818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89639" y="2795505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Service Name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15CA75-1F03-74B7-A3BD-F0B31DC6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4053" y="2809797"/>
            <a:ext cx="355040" cy="3550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151886-5D6B-AA5B-E1D3-817DF6E6F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4435" y="2254128"/>
            <a:ext cx="1860908" cy="1019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40368E-9CB0-0404-5C6A-99301CEBB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8574" y="1576212"/>
            <a:ext cx="468000" cy="46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F8E2A8-E2E2-9E38-834F-3D71C1784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4435" y="2936338"/>
            <a:ext cx="1860908" cy="1019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0D76E3-DFE5-382E-EA9D-28353CFD9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1758" y="3153273"/>
            <a:ext cx="468000" cy="46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427A11-8CE6-D0AA-6C6E-EB1354B85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96779" y="2000171"/>
            <a:ext cx="211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Comic Sans MS" panose="030F0902030302020204" pitchFamily="66" charset="0"/>
              </a:rPr>
              <a:t>© University of Oxford</a:t>
            </a:r>
            <a:endParaRPr lang="en-US" sz="12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9FB906-1E0A-5AD3-13D2-2CCE0A1B9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37531" y="2669769"/>
            <a:ext cx="211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Comic Sans MS" panose="030F0902030302020204" pitchFamily="66" charset="0"/>
              </a:rPr>
              <a:t>© University of Oxford</a:t>
            </a:r>
            <a:endParaRPr lang="en-US" sz="12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301DB0-9E94-4271-462F-F1C0646D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6853" y="1503509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Privacy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187D87-9520-9716-D491-E68EEBF4B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41376" y="1503509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Accessibility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B532E7-7E79-14A0-2820-C171FAB4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7339" y="1503509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Cookies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1AC365-BA47-E62B-1EAE-79FF032A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0846" y="1503509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Terms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C25E1-2AA2-FBA9-F195-7DCFC7B9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5747" y="2353472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Privacy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4193D6-76EE-3F0D-9591-221DB9F8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5747" y="2662674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Accessibility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BE46D4-0DE0-8404-E2FC-1DFCAC87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5747" y="2971876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Cookies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85031F-E47D-281D-6C45-51673FBBD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5747" y="3281078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Terms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C1DC3-C0EE-BC3F-6D24-4CFBEA4E7CDF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37194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018A2-CED5-CB27-E7E4-E01BE4A3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1959-9662-C729-EACC-5FB95583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801"/>
            <a:ext cx="11720006" cy="519911"/>
          </a:xfrm>
        </p:spPr>
        <p:txBody>
          <a:bodyPr>
            <a:noAutofit/>
          </a:bodyPr>
          <a:lstStyle/>
          <a:p>
            <a:r>
              <a:rPr lang="en-US"/>
              <a:t>UI parts: Pagination, Navigation, Section Message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FEF79-470D-4932-6D89-C3201F8C2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7</a:t>
            </a:fld>
            <a:r>
              <a:rPr lang="en-US"/>
              <a:t>   |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2474E-11B4-359E-F255-FB7BA12F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C59752-BBFE-5913-7F34-881CCDBEACC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22589966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Pagination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Section 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pic>
        <p:nvPicPr>
          <p:cNvPr id="12" name="Picture 11" descr="Design System’s  pagination  component">
            <a:extLst>
              <a:ext uri="{FF2B5EF4-FFF2-40B4-BE49-F238E27FC236}">
                <a16:creationId xmlns:a16="http://schemas.microsoft.com/office/drawing/2014/main" id="{58C7C1D6-3962-A483-62FE-3422EDFBCE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304" y="4616186"/>
            <a:ext cx="3285366" cy="411558"/>
          </a:xfrm>
          <a:prstGeom prst="rect">
            <a:avLst/>
          </a:prstGeom>
        </p:spPr>
      </p:pic>
      <p:pic>
        <p:nvPicPr>
          <p:cNvPr id="14" name="Picture 13" descr="Design System’s Section Message component">
            <a:extLst>
              <a:ext uri="{FF2B5EF4-FFF2-40B4-BE49-F238E27FC236}">
                <a16:creationId xmlns:a16="http://schemas.microsoft.com/office/drawing/2014/main" id="{A4827DBC-BE13-44B6-4802-08CFC00A6B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831" y="4558579"/>
            <a:ext cx="3285363" cy="660526"/>
          </a:xfrm>
          <a:prstGeom prst="rect">
            <a:avLst/>
          </a:prstGeom>
        </p:spPr>
      </p:pic>
      <p:pic>
        <p:nvPicPr>
          <p:cNvPr id="16" name="Picture 15" descr="Design System’s navigation component">
            <a:extLst>
              <a:ext uri="{FF2B5EF4-FFF2-40B4-BE49-F238E27FC236}">
                <a16:creationId xmlns:a16="http://schemas.microsoft.com/office/drawing/2014/main" id="{034F0B2C-6343-0B99-30AB-F2404DEFDF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21" y="3970675"/>
            <a:ext cx="3148419" cy="21141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5E0720-BCE7-2408-EA2B-BD69A2F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94132" y="2309196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omic Sans MS" panose="030F0902030302020204" pitchFamily="66" charset="0"/>
              </a:rPr>
              <a:t>&lt; </a:t>
            </a:r>
            <a:r>
              <a:rPr lang="en-US" sz="1000" u="sng">
                <a:latin typeface="Comic Sans MS" panose="030F0902030302020204" pitchFamily="66" charset="0"/>
              </a:rPr>
              <a:t>Previous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FAC343-7F6B-98D9-428D-1A4DCE98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6457" y="2309196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Next</a:t>
            </a:r>
            <a:r>
              <a:rPr lang="en-US" sz="1000">
                <a:latin typeface="Comic Sans MS" panose="030F0902030302020204" pitchFamily="66" charset="0"/>
              </a:rPr>
              <a:t> 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99EDCF-47DC-09BE-969C-AEB28C79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42445" y="2309196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0AB307-0A06-8BFA-D175-673D74CEB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66575" y="2309196"/>
            <a:ext cx="263214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u="sng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2AD49F-6764-185B-CD07-613AD871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11545" y="2309196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66C41-645C-CD29-6626-D57E2BE59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56515" y="2309196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3D6D63-5F69-07F5-2178-BC3749FDD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1485" y="2309196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5F45EE-19C3-2F2B-8D28-0D63B558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40721" y="1486914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917066-BFEA-633C-E761-212F3E5FF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5592" y="1486914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BF7BAB-7E45-84DB-4994-2D16D685F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0463" y="1486914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cxnSp>
        <p:nvCxnSpPr>
          <p:cNvPr id="31" name="Straight Connector 30" descr="Low Fi navigation component for PC&#10;">
            <a:extLst>
              <a:ext uri="{FF2B5EF4-FFF2-40B4-BE49-F238E27FC236}">
                <a16:creationId xmlns:a16="http://schemas.microsoft.com/office/drawing/2014/main" id="{C05AD31D-28E8-21F1-3E09-3275AEA50DDA}"/>
              </a:ext>
            </a:extLst>
          </p:cNvPr>
          <p:cNvCxnSpPr/>
          <p:nvPr/>
        </p:nvCxnSpPr>
        <p:spPr>
          <a:xfrm>
            <a:off x="5081181" y="1766424"/>
            <a:ext cx="303140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BFC966-1B30-B278-97F9-411CA77D6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1181" y="1737332"/>
            <a:ext cx="8843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00E5D52-6BCA-11AB-4649-E5D8E12A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48831" y="194796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Menu</a:t>
            </a:r>
          </a:p>
        </p:txBody>
      </p:sp>
      <p:pic>
        <p:nvPicPr>
          <p:cNvPr id="33" name="Graphic 32" descr="Low Fi Navigation  for mobile, closed">
            <a:extLst>
              <a:ext uri="{FF2B5EF4-FFF2-40B4-BE49-F238E27FC236}">
                <a16:creationId xmlns:a16="http://schemas.microsoft.com/office/drawing/2014/main" id="{72FDF55B-46F9-501C-D8CC-7214A4EFD9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2900" y="2010248"/>
            <a:ext cx="159547" cy="15954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37671-C4BC-EC69-AC00-F64DFF284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78143" y="2219875"/>
            <a:ext cx="16643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7E34514-FDAF-6FDC-999C-A2EF77B1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5009" y="240141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omic Sans MS" panose="030F0902030302020204" pitchFamily="66" charset="0"/>
              </a:rPr>
              <a:t>Menu</a:t>
            </a:r>
          </a:p>
        </p:txBody>
      </p:sp>
      <p:pic>
        <p:nvPicPr>
          <p:cNvPr id="40" name="Graphic 39" descr="Low Fi Navigation  for mobile, open">
            <a:extLst>
              <a:ext uri="{FF2B5EF4-FFF2-40B4-BE49-F238E27FC236}">
                <a16:creationId xmlns:a16="http://schemas.microsoft.com/office/drawing/2014/main" id="{846AB0E3-4129-2EF9-BCC4-F3234F32C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569078" y="2463698"/>
            <a:ext cx="159547" cy="15954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F9B92C-BD9B-7BF6-3B31-B1497D8ED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4321" y="2673325"/>
            <a:ext cx="16643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DA86D2-D30F-2EA6-799A-F45D9E92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40721" y="2702158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E2C08A-4B94-4311-A8EE-7E0474958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1181" y="2943611"/>
            <a:ext cx="8843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EBA070-C63D-08CC-5C7B-0F55F95F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1181" y="2964968"/>
            <a:ext cx="16643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3F7D057-3241-03B5-BA08-062DC8F0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45461" y="2996683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E89514-833F-1277-5BE6-E60100FE1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1687" y="3265420"/>
            <a:ext cx="16643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1D0D534-C50D-A30C-C3A5-064B437CE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2129" y="3308210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Comic Sans MS" panose="030F0902030302020204" pitchFamily="66" charset="0"/>
              </a:rPr>
              <a:t>Navigation Item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B9E832-02A5-4F01-8091-5935EC5D8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8355" y="3565873"/>
            <a:ext cx="16643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Low Fi Section message">
            <a:extLst>
              <a:ext uri="{FF2B5EF4-FFF2-40B4-BE49-F238E27FC236}">
                <a16:creationId xmlns:a16="http://schemas.microsoft.com/office/drawing/2014/main" id="{448A5143-EF79-91D5-AFAC-0A7963821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5197" y="2004396"/>
            <a:ext cx="297623" cy="29762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619E83B-01F3-11D8-B5DC-90F1D4DB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7424" y="197802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Comic Sans MS" panose="030F0902030302020204" pitchFamily="66" charset="0"/>
              </a:rPr>
              <a:t>Information Title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80C8BC-C856-CA8E-57F2-DBC00A87E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35197" y="2365888"/>
            <a:ext cx="217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Comic Sans MS" panose="030F0902030302020204" pitchFamily="66" charset="0"/>
              </a:rPr>
              <a:t>This is a body text that explains the title. </a:t>
            </a:r>
            <a:endParaRPr lang="en-US" sz="1400" b="1">
              <a:latin typeface="Comic Sans MS" panose="030F09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987499-49EC-8D56-27DD-EA3407EE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2331" y="1848568"/>
            <a:ext cx="2646026" cy="12302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BBE3F-D107-5BDB-81D5-AED80E29C85E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16184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606DE-96E2-BE93-D873-55C7ED28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F7E1-BF39-D0EC-8CB7-3AC25A0A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UI parts: Tag, File Upload, Date Input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B1F63-183A-36FD-7A30-B8E98D095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D6DC9-8F16-BF07-EF91-F448C0AFB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8</a:t>
            </a:fld>
            <a:r>
              <a:rPr lang="en-US"/>
              <a:t>   |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7C9AB9-2677-1A57-F350-0BFD76763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640805"/>
              </p:ext>
            </p:extLst>
          </p:nvPr>
        </p:nvGraphicFramePr>
        <p:xfrm>
          <a:off x="335360" y="886024"/>
          <a:ext cx="11520464" cy="532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040">
                  <a:extLst>
                    <a:ext uri="{9D8B030D-6E8A-4147-A177-3AD203B41FA5}">
                      <a16:colId xmlns:a16="http://schemas.microsoft.com/office/drawing/2014/main" val="2810979336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1059394361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2997748849"/>
                    </a:ext>
                  </a:extLst>
                </a:gridCol>
                <a:gridCol w="3477808">
                  <a:extLst>
                    <a:ext uri="{9D8B030D-6E8A-4147-A177-3AD203B41FA5}">
                      <a16:colId xmlns:a16="http://schemas.microsoft.com/office/drawing/2014/main" val="3002655667"/>
                    </a:ext>
                  </a:extLst>
                </a:gridCol>
              </a:tblGrid>
              <a:tr h="434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File Upload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 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6156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Low Fi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057801"/>
                  </a:ext>
                </a:extLst>
              </a:tr>
              <a:tr h="2443895">
                <a:tc>
                  <a:txBody>
                    <a:bodyPr/>
                    <a:lstStyle/>
                    <a:p>
                      <a:r>
                        <a:rPr lang="en-US"/>
                        <a:t>Design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68111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A26A87-F6A2-277C-28EF-50D4D70671D4}"/>
              </a:ext>
            </a:extLst>
          </p:cNvPr>
          <p:cNvSpPr/>
          <p:nvPr/>
        </p:nvSpPr>
        <p:spPr>
          <a:xfrm>
            <a:off x="2440935" y="2392542"/>
            <a:ext cx="1244600" cy="39643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anose="030F0902030302020204" pitchFamily="66" charset="0"/>
              </a:rPr>
              <a:t>Tag Name</a:t>
            </a:r>
          </a:p>
        </p:txBody>
      </p:sp>
      <p:pic>
        <p:nvPicPr>
          <p:cNvPr id="7" name="Picture 6" descr="Design System’s  Tag component">
            <a:extLst>
              <a:ext uri="{FF2B5EF4-FFF2-40B4-BE49-F238E27FC236}">
                <a16:creationId xmlns:a16="http://schemas.microsoft.com/office/drawing/2014/main" id="{4DCEF314-E173-5441-28C4-F6B1C4CE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35" y="4691926"/>
            <a:ext cx="1244600" cy="508000"/>
          </a:xfrm>
          <a:prstGeom prst="rect">
            <a:avLst/>
          </a:prstGeom>
        </p:spPr>
      </p:pic>
      <p:sp>
        <p:nvSpPr>
          <p:cNvPr id="18" name="Rectangle 17" descr="Low file file upload component part">
            <a:extLst>
              <a:ext uri="{FF2B5EF4-FFF2-40B4-BE49-F238E27FC236}">
                <a16:creationId xmlns:a16="http://schemas.microsoft.com/office/drawing/2014/main" id="{BED69AF5-0EC1-654E-8516-EEA0272DD933}"/>
              </a:ext>
            </a:extLst>
          </p:cNvPr>
          <p:cNvSpPr/>
          <p:nvPr/>
        </p:nvSpPr>
        <p:spPr>
          <a:xfrm>
            <a:off x="5107252" y="2125601"/>
            <a:ext cx="2983451" cy="4049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sign System’s file upload component">
            <a:extLst>
              <a:ext uri="{FF2B5EF4-FFF2-40B4-BE49-F238E27FC236}">
                <a16:creationId xmlns:a16="http://schemas.microsoft.com/office/drawing/2014/main" id="{FE226702-5E2C-2AE5-1BDE-91E35F9E1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061" y="4270944"/>
            <a:ext cx="3252999" cy="1349964"/>
          </a:xfrm>
          <a:prstGeom prst="rect">
            <a:avLst/>
          </a:prstGeom>
        </p:spPr>
      </p:pic>
      <p:sp>
        <p:nvSpPr>
          <p:cNvPr id="24" name="Rounded Rectangle 23" descr="Low Fi Date input component">
            <a:extLst>
              <a:ext uri="{FF2B5EF4-FFF2-40B4-BE49-F238E27FC236}">
                <a16:creationId xmlns:a16="http://schemas.microsoft.com/office/drawing/2014/main" id="{B0CEADA1-A757-83AC-EC67-82564DDDB6A3}"/>
              </a:ext>
            </a:extLst>
          </p:cNvPr>
          <p:cNvSpPr/>
          <p:nvPr/>
        </p:nvSpPr>
        <p:spPr>
          <a:xfrm>
            <a:off x="8847094" y="2747458"/>
            <a:ext cx="590226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esign System’s Date Input component">
            <a:extLst>
              <a:ext uri="{FF2B5EF4-FFF2-40B4-BE49-F238E27FC236}">
                <a16:creationId xmlns:a16="http://schemas.microsoft.com/office/drawing/2014/main" id="{B2F5CF3B-A906-229C-DAED-9F93BF241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267" y="4088676"/>
            <a:ext cx="2857500" cy="171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885704-E66D-CC4D-9BCE-F0EF63E22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17061" y="157738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Upload a file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9083F5-E0DE-5D38-C0AA-79697789E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3413" y="2021298"/>
            <a:ext cx="3154050" cy="1322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4F28484-2ED3-EF8F-7F28-9655AA7F6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7252" y="2736577"/>
            <a:ext cx="1296860" cy="40498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anose="030F0902030302020204" pitchFamily="66" charset="0"/>
              </a:rPr>
              <a:t>Upload File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D82E2-F754-8EE6-AD53-C52F3511B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71152" y="1750398"/>
            <a:ext cx="1305165" cy="66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Comic Sans MS" panose="030F0902030302020204" pitchFamily="66" charset="0"/>
              </a:rPr>
              <a:t>Label text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Comic Sans MS" panose="030F0902030302020204" pitchFamily="66" charset="0"/>
              </a:rPr>
              <a:t>Hint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A15EE4-E7C5-2FA5-139B-86D7063E3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705" y="2367108"/>
            <a:ext cx="545342" cy="36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latin typeface="Comic Sans MS" panose="030F0902030302020204" pitchFamily="66" charset="0"/>
              </a:rPr>
              <a:t>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26E24D-190E-099D-0B3D-33F7671BE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2232" y="2372903"/>
            <a:ext cx="795411" cy="36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latin typeface="Comic Sans MS" panose="030F0902030302020204" pitchFamily="66" charset="0"/>
              </a:rPr>
              <a:t>Month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71022-D6BC-6AA8-F5E3-1FE6E91B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2741" y="2390390"/>
            <a:ext cx="631904" cy="36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latin typeface="Comic Sans MS" panose="030F0902030302020204" pitchFamily="66" charset="0"/>
              </a:rPr>
              <a:t>Year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FF2068-DEF5-262F-0B52-9D6537E1A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8161" y="2748097"/>
            <a:ext cx="590226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599454-FC44-0341-0104-3B79CC8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4227" y="2747925"/>
            <a:ext cx="906517" cy="476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0B076-348E-3FB5-6B61-8D20041D9344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65095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32F46-3E1B-56AF-A94D-96C97BD2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5C87-2D6B-F497-7628-36FD459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Icons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84E19-F046-4A64-39A3-672A293E9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       User Experience (UX) Centre of Excellence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15DC1-A745-9A5A-33C5-CA63801EB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  </a:t>
            </a:r>
            <a:fld id="{8324BAF3-D886-CE4F-8C28-729C251B5574}" type="slidenum">
              <a:rPr lang="en-US" smtClean="0"/>
              <a:pPr/>
              <a:t>9</a:t>
            </a:fld>
            <a:r>
              <a:rPr lang="en-US"/>
              <a:t>   | </a:t>
            </a:r>
          </a:p>
        </p:txBody>
      </p:sp>
      <p:pic>
        <p:nvPicPr>
          <p:cNvPr id="33" name="Graphic 32" descr="Attention icon">
            <a:extLst>
              <a:ext uri="{FF2B5EF4-FFF2-40B4-BE49-F238E27FC236}">
                <a16:creationId xmlns:a16="http://schemas.microsoft.com/office/drawing/2014/main" id="{BC4D36DF-2B96-3AFA-3A1B-DED2D9E0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689" y="2900333"/>
            <a:ext cx="728980" cy="728980"/>
          </a:xfrm>
          <a:prstGeom prst="rect">
            <a:avLst/>
          </a:prstGeom>
        </p:spPr>
      </p:pic>
      <p:pic>
        <p:nvPicPr>
          <p:cNvPr id="35" name="Graphic 34" descr="Success icon">
            <a:extLst>
              <a:ext uri="{FF2B5EF4-FFF2-40B4-BE49-F238E27FC236}">
                <a16:creationId xmlns:a16="http://schemas.microsoft.com/office/drawing/2014/main" id="{F4C88917-F4C7-21FE-3FD5-563B0FF16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9624" y="2900333"/>
            <a:ext cx="728980" cy="728980"/>
          </a:xfrm>
          <a:prstGeom prst="rect">
            <a:avLst/>
          </a:prstGeom>
        </p:spPr>
      </p:pic>
      <p:pic>
        <p:nvPicPr>
          <p:cNvPr id="37" name="Graphic 36" descr="Warning icon">
            <a:extLst>
              <a:ext uri="{FF2B5EF4-FFF2-40B4-BE49-F238E27FC236}">
                <a16:creationId xmlns:a16="http://schemas.microsoft.com/office/drawing/2014/main" id="{AB76F6FA-2A23-1BA4-DC9C-27C7FB26B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2227" y="2873316"/>
            <a:ext cx="728980" cy="728980"/>
          </a:xfrm>
          <a:prstGeom prst="rect">
            <a:avLst/>
          </a:prstGeom>
        </p:spPr>
      </p:pic>
      <p:pic>
        <p:nvPicPr>
          <p:cNvPr id="39" name="Graphic 38" descr="Information icon">
            <a:extLst>
              <a:ext uri="{FF2B5EF4-FFF2-40B4-BE49-F238E27FC236}">
                <a16:creationId xmlns:a16="http://schemas.microsoft.com/office/drawing/2014/main" id="{A4FCD428-627C-1959-B0D1-1F365E977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4411" y="2900333"/>
            <a:ext cx="728980" cy="728980"/>
          </a:xfrm>
          <a:prstGeom prst="rect">
            <a:avLst/>
          </a:prstGeom>
        </p:spPr>
      </p:pic>
      <p:pic>
        <p:nvPicPr>
          <p:cNvPr id="41" name="Graphic 40" descr="Search icon">
            <a:extLst>
              <a:ext uri="{FF2B5EF4-FFF2-40B4-BE49-F238E27FC236}">
                <a16:creationId xmlns:a16="http://schemas.microsoft.com/office/drawing/2014/main" id="{1F61CE16-A96C-3D5F-7C29-376EB30BB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1427" y="4394830"/>
            <a:ext cx="728980" cy="728980"/>
          </a:xfrm>
          <a:prstGeom prst="rect">
            <a:avLst/>
          </a:prstGeom>
        </p:spPr>
      </p:pic>
      <p:pic>
        <p:nvPicPr>
          <p:cNvPr id="43" name="Graphic 42" descr="AI icon">
            <a:extLst>
              <a:ext uri="{FF2B5EF4-FFF2-40B4-BE49-F238E27FC236}">
                <a16:creationId xmlns:a16="http://schemas.microsoft.com/office/drawing/2014/main" id="{F334CFFA-1D42-DEE4-E626-A4EEC03DD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23231" y="4394830"/>
            <a:ext cx="728980" cy="728980"/>
          </a:xfrm>
          <a:prstGeom prst="rect">
            <a:avLst/>
          </a:prstGeom>
        </p:spPr>
      </p:pic>
      <p:pic>
        <p:nvPicPr>
          <p:cNvPr id="45" name="Graphic 44" descr="Attention icon with round">
            <a:extLst>
              <a:ext uri="{FF2B5EF4-FFF2-40B4-BE49-F238E27FC236}">
                <a16:creationId xmlns:a16="http://schemas.microsoft.com/office/drawing/2014/main" id="{E129F32C-C4C7-D306-D0B6-9C53CDD2F7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3231" y="2923406"/>
            <a:ext cx="728980" cy="728980"/>
          </a:xfrm>
          <a:prstGeom prst="rect">
            <a:avLst/>
          </a:prstGeom>
        </p:spPr>
      </p:pic>
      <p:pic>
        <p:nvPicPr>
          <p:cNvPr id="47" name="Graphic 46" descr="Chevron icon up">
            <a:extLst>
              <a:ext uri="{FF2B5EF4-FFF2-40B4-BE49-F238E27FC236}">
                <a16:creationId xmlns:a16="http://schemas.microsoft.com/office/drawing/2014/main" id="{9232AC19-EACC-22A0-267A-AE4E9F51E7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39624" y="1447024"/>
            <a:ext cx="728980" cy="728980"/>
          </a:xfrm>
          <a:prstGeom prst="rect">
            <a:avLst/>
          </a:prstGeom>
        </p:spPr>
      </p:pic>
      <p:pic>
        <p:nvPicPr>
          <p:cNvPr id="49" name="Graphic 48" descr="Chevron icon left">
            <a:extLst>
              <a:ext uri="{FF2B5EF4-FFF2-40B4-BE49-F238E27FC236}">
                <a16:creationId xmlns:a16="http://schemas.microsoft.com/office/drawing/2014/main" id="{81BADADF-9F3E-6D3C-84A5-3ACE9CF24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2227" y="1447024"/>
            <a:ext cx="728980" cy="728980"/>
          </a:xfrm>
          <a:prstGeom prst="rect">
            <a:avLst/>
          </a:prstGeom>
        </p:spPr>
      </p:pic>
      <p:pic>
        <p:nvPicPr>
          <p:cNvPr id="51" name="Graphic 50" descr="Chevron icon down">
            <a:extLst>
              <a:ext uri="{FF2B5EF4-FFF2-40B4-BE49-F238E27FC236}">
                <a16:creationId xmlns:a16="http://schemas.microsoft.com/office/drawing/2014/main" id="{A7C149BA-B6A9-CB21-362C-F02FAABD4E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04411" y="1447024"/>
            <a:ext cx="728980" cy="728980"/>
          </a:xfrm>
          <a:prstGeom prst="rect">
            <a:avLst/>
          </a:prstGeom>
        </p:spPr>
      </p:pic>
      <p:pic>
        <p:nvPicPr>
          <p:cNvPr id="53" name="Graphic 52" descr="menu icon">
            <a:extLst>
              <a:ext uri="{FF2B5EF4-FFF2-40B4-BE49-F238E27FC236}">
                <a16:creationId xmlns:a16="http://schemas.microsoft.com/office/drawing/2014/main" id="{1318D2A7-0928-D6D3-3B3F-A7B991B3E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9624" y="4394830"/>
            <a:ext cx="728980" cy="728980"/>
          </a:xfrm>
          <a:prstGeom prst="rect">
            <a:avLst/>
          </a:prstGeom>
        </p:spPr>
      </p:pic>
      <p:pic>
        <p:nvPicPr>
          <p:cNvPr id="55" name="Graphic 54" descr="Chevron icon right&#10;">
            <a:extLst>
              <a:ext uri="{FF2B5EF4-FFF2-40B4-BE49-F238E27FC236}">
                <a16:creationId xmlns:a16="http://schemas.microsoft.com/office/drawing/2014/main" id="{257A889D-E812-12A5-29D6-13150AD944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1948" y="1451982"/>
            <a:ext cx="728980" cy="728980"/>
          </a:xfrm>
          <a:prstGeom prst="rect">
            <a:avLst/>
          </a:prstGeom>
        </p:spPr>
      </p:pic>
      <p:pic>
        <p:nvPicPr>
          <p:cNvPr id="57" name="Graphic 56" descr="Text Area expand icon">
            <a:extLst>
              <a:ext uri="{FF2B5EF4-FFF2-40B4-BE49-F238E27FC236}">
                <a16:creationId xmlns:a16="http://schemas.microsoft.com/office/drawing/2014/main" id="{776A854A-8F7B-7605-4494-DB10BFDCC3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35454" y="4394830"/>
            <a:ext cx="728980" cy="728980"/>
          </a:xfrm>
          <a:prstGeom prst="rect">
            <a:avLst/>
          </a:prstGeom>
        </p:spPr>
      </p:pic>
      <p:pic>
        <p:nvPicPr>
          <p:cNvPr id="59" name="Graphic 58" descr="Check icon">
            <a:extLst>
              <a:ext uri="{FF2B5EF4-FFF2-40B4-BE49-F238E27FC236}">
                <a16:creationId xmlns:a16="http://schemas.microsoft.com/office/drawing/2014/main" id="{CBD24A0A-503B-2384-79B5-4A82BB17D5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5689" y="4394830"/>
            <a:ext cx="728980" cy="728980"/>
          </a:xfrm>
          <a:prstGeom prst="rect">
            <a:avLst/>
          </a:prstGeom>
        </p:spPr>
      </p:pic>
      <p:pic>
        <p:nvPicPr>
          <p:cNvPr id="63" name="Graphic 62" descr="Error icon">
            <a:extLst>
              <a:ext uri="{FF2B5EF4-FFF2-40B4-BE49-F238E27FC236}">
                <a16:creationId xmlns:a16="http://schemas.microsoft.com/office/drawing/2014/main" id="{A81E9C70-A347-65BD-BEA5-1CC35D1F16B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592694" y="2963734"/>
            <a:ext cx="728980" cy="728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D9AA2-D4F8-B7EF-F499-8ED8B23CFFCC}"/>
              </a:ext>
            </a:extLst>
          </p:cNvPr>
          <p:cNvSpPr txBox="1"/>
          <p:nvPr/>
        </p:nvSpPr>
        <p:spPr>
          <a:xfrm>
            <a:off x="1136542" y="6468060"/>
            <a:ext cx="618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*The design system parts might not be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39107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  ">
      <a:dk1>
        <a:srgbClr val="080500"/>
      </a:dk1>
      <a:lt1>
        <a:srgbClr val="FFFDF9"/>
      </a:lt1>
      <a:dk2>
        <a:srgbClr val="080500"/>
      </a:dk2>
      <a:lt2>
        <a:srgbClr val="E8E8E8"/>
      </a:lt2>
      <a:accent1>
        <a:srgbClr val="E3CEA7"/>
      </a:accent1>
      <a:accent2>
        <a:srgbClr val="9A4433"/>
      </a:accent2>
      <a:accent3>
        <a:srgbClr val="E7795F"/>
      </a:accent3>
      <a:accent4>
        <a:srgbClr val="20343C"/>
      </a:accent4>
      <a:accent5>
        <a:srgbClr val="405F8F"/>
      </a:accent5>
      <a:accent6>
        <a:srgbClr val="55917F"/>
      </a:accent6>
      <a:hlink>
        <a:srgbClr val="405F8F"/>
      </a:hlink>
      <a:folHlink>
        <a:srgbClr val="96607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60f67d-5d69-4430-bf75-623d9f0bb65e">
      <Terms xmlns="http://schemas.microsoft.com/office/infopath/2007/PartnerControls"/>
    </lcf76f155ced4ddcb4097134ff3c332f>
    <TaxCatchAll xmlns="a4b0c722-f89a-4ce9-92ed-9c4e3e7603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DF7059D65124DB08192EF427F6DCF" ma:contentTypeVersion="16" ma:contentTypeDescription="Create a new document." ma:contentTypeScope="" ma:versionID="7556a49382e423c2835f928a2c44898f">
  <xsd:schema xmlns:xsd="http://www.w3.org/2001/XMLSchema" xmlns:xs="http://www.w3.org/2001/XMLSchema" xmlns:p="http://schemas.microsoft.com/office/2006/metadata/properties" xmlns:ns2="0860f67d-5d69-4430-bf75-623d9f0bb65e" xmlns:ns3="a4b0c722-f89a-4ce9-92ed-9c4e3e76036f" targetNamespace="http://schemas.microsoft.com/office/2006/metadata/properties" ma:root="true" ma:fieldsID="7332fe8cea92b43304cbc558fb194244" ns2:_="" ns3:_="">
    <xsd:import namespace="0860f67d-5d69-4430-bf75-623d9f0bb65e"/>
    <xsd:import namespace="a4b0c722-f89a-4ce9-92ed-9c4e3e760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f67d-5d69-4430-bf75-623d9f0bb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0c722-f89a-4ce9-92ed-9c4e3e7603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aa3e08e-5a05-4e4e-b26c-23e6bb61176f}" ma:internalName="TaxCatchAll" ma:showField="CatchAllData" ma:web="a4b0c722-f89a-4ce9-92ed-9c4e3e760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88250-75FB-4B0F-A659-5FF62A8D7F91}">
  <ds:schemaRefs>
    <ds:schemaRef ds:uri="http://www.w3.org/XML/1998/namespace"/>
    <ds:schemaRef ds:uri="http://schemas.microsoft.com/office/2006/documentManagement/types"/>
    <ds:schemaRef ds:uri="0860f67d-5d69-4430-bf75-623d9f0bb65e"/>
    <ds:schemaRef ds:uri="a4b0c722-f89a-4ce9-92ed-9c4e3e76036f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7099C4-9A41-4BB0-BE34-CED5323087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C64D3-E89E-4CA6-876D-CCC9E847F3D3}">
  <ds:schemaRefs>
    <ds:schemaRef ds:uri="0860f67d-5d69-4430-bf75-623d9f0bb65e"/>
    <ds:schemaRef ds:uri="a4b0c722-f89a-4ce9-92ed-9c4e3e7603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720</Words>
  <Application>Microsoft Macintosh PowerPoint</Application>
  <PresentationFormat>Widescreen</PresentationFormat>
  <Paragraphs>199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Comic Sans MS</vt:lpstr>
      <vt:lpstr>Verdana</vt:lpstr>
      <vt:lpstr>Office Theme</vt:lpstr>
      <vt:lpstr>UI Design parts for Low Fidelity prototyping</vt:lpstr>
      <vt:lpstr>Device Frame</vt:lpstr>
      <vt:lpstr>UI parts: Link, Text Input, Text Area</vt:lpstr>
      <vt:lpstr>UI parts: Select, Button, Search</vt:lpstr>
      <vt:lpstr>UI parts: Checkbox, Radio, Spinner</vt:lpstr>
      <vt:lpstr>UI parts: Header, Footer, Footer Navigation</vt:lpstr>
      <vt:lpstr>UI parts: Pagination, Navigation, Section Message</vt:lpstr>
      <vt:lpstr>UI parts: Tag, File Upload, Date Input</vt:lpstr>
      <vt:lpstr>Icons</vt:lpstr>
      <vt:lpstr>Mobile in use illustrations</vt:lpstr>
      <vt:lpstr>Low Fi prototype mobile template</vt:lpstr>
      <vt:lpstr>Low Fi prototyping PC template</vt:lpstr>
      <vt:lpstr>User Story board comic panel template</vt:lpstr>
      <vt:lpstr>Examples</vt:lpstr>
      <vt:lpstr>COURSE ID History-12345</vt:lpstr>
      <vt:lpstr>A low Fi prototype to express the idea that users can choose a book just like choosing a record in a record shop</vt:lpstr>
      <vt:lpstr>A comic style story board to express the idea that a user can send a message to the user who is loaning the book after the return 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page, please add title here</dc:title>
  <dc:creator>Nanami Nakamura</dc:creator>
  <cp:lastModifiedBy>Joseph Talbot</cp:lastModifiedBy>
  <cp:revision>1</cp:revision>
  <dcterms:created xsi:type="dcterms:W3CDTF">2024-10-14T14:41:33Z</dcterms:created>
  <dcterms:modified xsi:type="dcterms:W3CDTF">2025-10-31T14:23:31Z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0x010100A46DF7059D65124DB08192EF427F6DCF</vt:lpwstr>
  </property>
  <property fmtid="{D5CDD505-2E9C-101B-9397-08002B2CF9AE}" pid="3" name="MediaServiceImageTags">
    <vt:lpwstr/>
  </property>
</Properties>
</file>