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 Parkes" userId="a3964357-4764-41e7-a0ba-68d5ca572273" providerId="ADAL" clId="{A36DCAA4-AC3A-407C-9167-24EE3573FB32}"/>
    <pc:docChg chg="delSld">
      <pc:chgData name="Frances Parkes" userId="a3964357-4764-41e7-a0ba-68d5ca572273" providerId="ADAL" clId="{A36DCAA4-AC3A-407C-9167-24EE3573FB32}" dt="2023-06-15T09:48:37.657" v="22" actId="2696"/>
      <pc:docMkLst>
        <pc:docMk/>
      </pc:docMkLst>
      <pc:sldChg chg="del">
        <pc:chgData name="Frances Parkes" userId="a3964357-4764-41e7-a0ba-68d5ca572273" providerId="ADAL" clId="{A36DCAA4-AC3A-407C-9167-24EE3573FB32}" dt="2023-06-15T09:48:14.446" v="1" actId="2696"/>
        <pc:sldMkLst>
          <pc:docMk/>
          <pc:sldMk cId="53136780" sldId="257"/>
        </pc:sldMkLst>
      </pc:sldChg>
      <pc:sldChg chg="del">
        <pc:chgData name="Frances Parkes" userId="a3964357-4764-41e7-a0ba-68d5ca572273" providerId="ADAL" clId="{A36DCAA4-AC3A-407C-9167-24EE3573FB32}" dt="2023-06-15T09:48:28.059" v="18" actId="2696"/>
        <pc:sldMkLst>
          <pc:docMk/>
          <pc:sldMk cId="2381347880" sldId="258"/>
        </pc:sldMkLst>
      </pc:sldChg>
      <pc:sldChg chg="del">
        <pc:chgData name="Frances Parkes" userId="a3964357-4764-41e7-a0ba-68d5ca572273" providerId="ADAL" clId="{A36DCAA4-AC3A-407C-9167-24EE3573FB32}" dt="2023-06-15T09:48:36.377" v="21" actId="2696"/>
        <pc:sldMkLst>
          <pc:docMk/>
          <pc:sldMk cId="2176061420" sldId="261"/>
        </pc:sldMkLst>
      </pc:sldChg>
      <pc:sldChg chg="del">
        <pc:chgData name="Frances Parkes" userId="a3964357-4764-41e7-a0ba-68d5ca572273" providerId="ADAL" clId="{A36DCAA4-AC3A-407C-9167-24EE3573FB32}" dt="2023-06-15T09:48:14.910" v="2" actId="2696"/>
        <pc:sldMkLst>
          <pc:docMk/>
          <pc:sldMk cId="1380048277" sldId="268"/>
        </pc:sldMkLst>
      </pc:sldChg>
      <pc:sldChg chg="del">
        <pc:chgData name="Frances Parkes" userId="a3964357-4764-41e7-a0ba-68d5ca572273" providerId="ADAL" clId="{A36DCAA4-AC3A-407C-9167-24EE3573FB32}" dt="2023-06-15T09:48:18.818" v="8" actId="2696"/>
        <pc:sldMkLst>
          <pc:docMk/>
          <pc:sldMk cId="2495010848" sldId="271"/>
        </pc:sldMkLst>
      </pc:sldChg>
      <pc:sldChg chg="del">
        <pc:chgData name="Frances Parkes" userId="a3964357-4764-41e7-a0ba-68d5ca572273" providerId="ADAL" clId="{A36DCAA4-AC3A-407C-9167-24EE3573FB32}" dt="2023-06-15T09:48:25.197" v="14" actId="2696"/>
        <pc:sldMkLst>
          <pc:docMk/>
          <pc:sldMk cId="1127475651" sldId="272"/>
        </pc:sldMkLst>
      </pc:sldChg>
      <pc:sldChg chg="del">
        <pc:chgData name="Frances Parkes" userId="a3964357-4764-41e7-a0ba-68d5ca572273" providerId="ADAL" clId="{A36DCAA4-AC3A-407C-9167-24EE3573FB32}" dt="2023-06-15T09:48:26.520" v="16" actId="2696"/>
        <pc:sldMkLst>
          <pc:docMk/>
          <pc:sldMk cId="1601206243" sldId="273"/>
        </pc:sldMkLst>
      </pc:sldChg>
      <pc:sldChg chg="del">
        <pc:chgData name="Frances Parkes" userId="a3964357-4764-41e7-a0ba-68d5ca572273" providerId="ADAL" clId="{A36DCAA4-AC3A-407C-9167-24EE3573FB32}" dt="2023-06-15T09:48:23.260" v="11" actId="2696"/>
        <pc:sldMkLst>
          <pc:docMk/>
          <pc:sldMk cId="3455569736" sldId="274"/>
        </pc:sldMkLst>
      </pc:sldChg>
      <pc:sldChg chg="del">
        <pc:chgData name="Frances Parkes" userId="a3964357-4764-41e7-a0ba-68d5ca572273" providerId="ADAL" clId="{A36DCAA4-AC3A-407C-9167-24EE3573FB32}" dt="2023-06-15T09:48:13.927" v="0" actId="2696"/>
        <pc:sldMkLst>
          <pc:docMk/>
          <pc:sldMk cId="751930274" sldId="275"/>
        </pc:sldMkLst>
      </pc:sldChg>
      <pc:sldChg chg="del">
        <pc:chgData name="Frances Parkes" userId="a3964357-4764-41e7-a0ba-68d5ca572273" providerId="ADAL" clId="{A36DCAA4-AC3A-407C-9167-24EE3573FB32}" dt="2023-06-15T09:48:15.322" v="3" actId="2696"/>
        <pc:sldMkLst>
          <pc:docMk/>
          <pc:sldMk cId="994188005" sldId="276"/>
        </pc:sldMkLst>
      </pc:sldChg>
      <pc:sldChg chg="del">
        <pc:chgData name="Frances Parkes" userId="a3964357-4764-41e7-a0ba-68d5ca572273" providerId="ADAL" clId="{A36DCAA4-AC3A-407C-9167-24EE3573FB32}" dt="2023-06-15T09:48:23.976" v="12" actId="2696"/>
        <pc:sldMkLst>
          <pc:docMk/>
          <pc:sldMk cId="643165885" sldId="298"/>
        </pc:sldMkLst>
      </pc:sldChg>
      <pc:sldChg chg="del">
        <pc:chgData name="Frances Parkes" userId="a3964357-4764-41e7-a0ba-68d5ca572273" providerId="ADAL" clId="{A36DCAA4-AC3A-407C-9167-24EE3573FB32}" dt="2023-06-15T09:48:24.795" v="13" actId="2696"/>
        <pc:sldMkLst>
          <pc:docMk/>
          <pc:sldMk cId="187365516" sldId="299"/>
        </pc:sldMkLst>
      </pc:sldChg>
      <pc:sldChg chg="del">
        <pc:chgData name="Frances Parkes" userId="a3964357-4764-41e7-a0ba-68d5ca572273" providerId="ADAL" clId="{A36DCAA4-AC3A-407C-9167-24EE3573FB32}" dt="2023-06-15T09:48:17.555" v="6" actId="2696"/>
        <pc:sldMkLst>
          <pc:docMk/>
          <pc:sldMk cId="3916269597" sldId="301"/>
        </pc:sldMkLst>
      </pc:sldChg>
      <pc:sldChg chg="del">
        <pc:chgData name="Frances Parkes" userId="a3964357-4764-41e7-a0ba-68d5ca572273" providerId="ADAL" clId="{A36DCAA4-AC3A-407C-9167-24EE3573FB32}" dt="2023-06-15T09:48:19.544" v="9" actId="2696"/>
        <pc:sldMkLst>
          <pc:docMk/>
          <pc:sldMk cId="1542148899" sldId="303"/>
        </pc:sldMkLst>
      </pc:sldChg>
      <pc:sldChg chg="del">
        <pc:chgData name="Frances Parkes" userId="a3964357-4764-41e7-a0ba-68d5ca572273" providerId="ADAL" clId="{A36DCAA4-AC3A-407C-9167-24EE3573FB32}" dt="2023-06-15T09:48:16.610" v="5" actId="2696"/>
        <pc:sldMkLst>
          <pc:docMk/>
          <pc:sldMk cId="1849062652" sldId="305"/>
        </pc:sldMkLst>
      </pc:sldChg>
      <pc:sldChg chg="del">
        <pc:chgData name="Frances Parkes" userId="a3964357-4764-41e7-a0ba-68d5ca572273" providerId="ADAL" clId="{A36DCAA4-AC3A-407C-9167-24EE3573FB32}" dt="2023-06-15T09:48:16.025" v="4" actId="2696"/>
        <pc:sldMkLst>
          <pc:docMk/>
          <pc:sldMk cId="809478125" sldId="306"/>
        </pc:sldMkLst>
      </pc:sldChg>
      <pc:sldChg chg="del">
        <pc:chgData name="Frances Parkes" userId="a3964357-4764-41e7-a0ba-68d5ca572273" providerId="ADAL" clId="{A36DCAA4-AC3A-407C-9167-24EE3573FB32}" dt="2023-06-15T09:48:18.341" v="7" actId="2696"/>
        <pc:sldMkLst>
          <pc:docMk/>
          <pc:sldMk cId="1201319688" sldId="307"/>
        </pc:sldMkLst>
      </pc:sldChg>
      <pc:sldChg chg="del">
        <pc:chgData name="Frances Parkes" userId="a3964357-4764-41e7-a0ba-68d5ca572273" providerId="ADAL" clId="{A36DCAA4-AC3A-407C-9167-24EE3573FB32}" dt="2023-06-15T09:48:21.430" v="10" actId="2696"/>
        <pc:sldMkLst>
          <pc:docMk/>
          <pc:sldMk cId="3671904659" sldId="308"/>
        </pc:sldMkLst>
      </pc:sldChg>
      <pc:sldChg chg="del">
        <pc:chgData name="Frances Parkes" userId="a3964357-4764-41e7-a0ba-68d5ca572273" providerId="ADAL" clId="{A36DCAA4-AC3A-407C-9167-24EE3573FB32}" dt="2023-06-15T09:48:25.955" v="15" actId="2696"/>
        <pc:sldMkLst>
          <pc:docMk/>
          <pc:sldMk cId="1319764080" sldId="309"/>
        </pc:sldMkLst>
      </pc:sldChg>
      <pc:sldChg chg="del">
        <pc:chgData name="Frances Parkes" userId="a3964357-4764-41e7-a0ba-68d5ca572273" providerId="ADAL" clId="{A36DCAA4-AC3A-407C-9167-24EE3573FB32}" dt="2023-06-15T09:48:27.547" v="17" actId="2696"/>
        <pc:sldMkLst>
          <pc:docMk/>
          <pc:sldMk cId="3073193145" sldId="310"/>
        </pc:sldMkLst>
      </pc:sldChg>
      <pc:sldChg chg="del">
        <pc:chgData name="Frances Parkes" userId="a3964357-4764-41e7-a0ba-68d5ca572273" providerId="ADAL" clId="{A36DCAA4-AC3A-407C-9167-24EE3573FB32}" dt="2023-06-15T09:48:37.657" v="22" actId="2696"/>
        <pc:sldMkLst>
          <pc:docMk/>
          <pc:sldMk cId="3799901635" sldId="311"/>
        </pc:sldMkLst>
      </pc:sldChg>
      <pc:sldChg chg="del">
        <pc:chgData name="Frances Parkes" userId="a3964357-4764-41e7-a0ba-68d5ca572273" providerId="ADAL" clId="{A36DCAA4-AC3A-407C-9167-24EE3573FB32}" dt="2023-06-15T09:48:29.273" v="19" actId="2696"/>
        <pc:sldMkLst>
          <pc:docMk/>
          <pc:sldMk cId="1346843383" sldId="312"/>
        </pc:sldMkLst>
      </pc:sldChg>
      <pc:sldChg chg="del">
        <pc:chgData name="Frances Parkes" userId="a3964357-4764-41e7-a0ba-68d5ca572273" providerId="ADAL" clId="{A36DCAA4-AC3A-407C-9167-24EE3573FB32}" dt="2023-06-15T09:48:32.326" v="20" actId="2696"/>
        <pc:sldMkLst>
          <pc:docMk/>
          <pc:sldMk cId="1752914277" sldId="31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8C1AB-648D-4968-AEFC-803C8CE1B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EB43D-0DF9-4CDF-B620-9AC24EB3D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3A3A-F269-4558-9F63-D6C85436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45AB0-7E56-4CCB-AA33-407F5C45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14AC2-D62F-4F0E-A889-E135B2C1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5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CD3D-EA01-4D8E-BD8F-A89EC6DC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91BF8-76AD-40EA-9049-2D575B3F9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F8BF7-B19B-4CA2-9F97-A049DB3D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367A6-A5D3-427E-960F-D93D0296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3B0E7-9B26-4EB5-87FB-96AA68E6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96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0739E-637F-47A3-9EE8-7F33E53C9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55854-DE83-4BEB-B49B-EF14BA0CE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A98E6-A48C-49BD-B626-2D0C5579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40ABC-63EF-4062-9AAD-02B6630C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1FE18-3006-4C31-82F1-CB4A26C8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72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34AB-18CE-4FFA-8BF5-5311FDD0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BD1DE-07CC-47E1-A47B-78E8059B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77790-41FC-442C-8068-237F6833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28E32-028E-44EC-92F8-036A851D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1D690-0B87-490F-A54C-F0BA7BD5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00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E0F58-2DE0-4B53-8941-B4C333D3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F3082-F8D7-4A90-BF55-886C29450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A25A-6DF9-4417-A12E-8AE026C5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4C7F-10AF-4C98-A69C-4A99CA83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EAACE-D9CB-43E4-9D21-F5FA706CC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30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0E73-1F7C-404E-AC7A-4BAA8656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3143B-8C86-4401-9A2D-AF4CA4364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BE31F-12CB-4DE9-B01C-A7F9A978A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374C-39F7-4240-BD00-AAD8EC00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3774E-4158-4FC2-A22C-DCCFAFAC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E0FB7-8706-49D0-9B59-2BA22F17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42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227D-549A-413A-9A6F-9F8A30562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28D1-61FE-4117-8421-392C7FF45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F760D-3668-4020-BE0A-7D0E7D2AC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1FE9A6-9D65-418D-A6EE-254A6E6C3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11E950-7C9D-4531-9901-77C02E96D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F7C69-CB67-4D09-9819-10BC2860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3AE3E-1F51-4AB9-A26A-87E488B4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9259A-3E9D-4871-823E-6BF08673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94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3FA0-C7D8-4082-A034-A1D9D7242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806FC-92CD-4152-A367-C7C3DC37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1A532-1E4F-441A-8543-AD19E2A7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90473-7591-4BF8-836A-A5167B42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70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5B4FCD-8CC0-4EBE-9077-FD64B131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9F7909-CB24-457F-B746-5DF26CF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56242-65E6-4A2E-ADDD-B1F4AFF3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34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C7C6A-FD4F-4809-BE3A-578FF0C51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E4FE5-F345-4DAC-B149-E077D824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64B37-5D5B-40DA-ADF3-56DDDDA55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C96D-88D0-4849-BD37-AF4807A0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5A34D-D6F6-4D50-81D5-A42E66A9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EB897-DE5A-49FA-9EFF-12E7CA89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6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F90D-01A6-4C5E-AB55-7BF19BDE9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173D2-1D92-4262-9107-6BB835867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387B8-A2DD-4B24-931D-ECE1FB757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A5452-60EC-4643-9321-324F2D11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965BD-D723-4048-9375-44C9374AB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9585F-84AF-40D3-A20F-03D35EE1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95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1436C-6E6F-4E4E-BA63-AB1038ED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6A667-5354-46A7-B209-B9E5A01BE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2E95-A554-47CA-80A1-7F3795D00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1517-22EB-4B32-A03E-DBA03989E2BF}" type="datetimeFigureOut">
              <a:rPr lang="en-GB" smtClean="0"/>
              <a:t>15/06/2023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FA424-78EA-4311-B9F8-F9DE6FB03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BE90-9870-419F-A204-869834142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E7A3-3485-4B13-B402-497499010B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1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staffdisability@admin.ox.ac.uk" TargetMode="External"/><Relationship Id="rId7" Type="http://schemas.openxmlformats.org/officeDocument/2006/relationships/hyperlink" Target="https://atw.maximusuk.co.uk/" TargetMode="External"/><Relationship Id="rId2" Type="http://schemas.openxmlformats.org/officeDocument/2006/relationships/hyperlink" Target="mailto:enquiries@uohs.ox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access-to-work" TargetMode="External"/><Relationship Id="rId5" Type="http://schemas.openxmlformats.org/officeDocument/2006/relationships/hyperlink" Target="https://neurodiversityoxford.web.ox.ac.uk/" TargetMode="External"/><Relationship Id="rId4" Type="http://schemas.openxmlformats.org/officeDocument/2006/relationships/hyperlink" Target="https://edu.admin.ox.ac.uk/disabled-staff-net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0830-170C-4017-A08B-42202F0A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of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4EA11-08C9-484A-941E-54F36E9B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10833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Your line manager</a:t>
            </a:r>
          </a:p>
          <a:p>
            <a:r>
              <a:rPr lang="en-GB" dirty="0"/>
              <a:t>Unions</a:t>
            </a:r>
          </a:p>
          <a:p>
            <a:r>
              <a:rPr lang="en-GB" dirty="0"/>
              <a:t>HR</a:t>
            </a:r>
          </a:p>
          <a:p>
            <a:r>
              <a:rPr lang="en-GB" dirty="0"/>
              <a:t>Occupational health </a:t>
            </a:r>
            <a:r>
              <a:rPr lang="en-GB" dirty="0">
                <a:hlinkClick r:id="rId2"/>
              </a:rPr>
              <a:t>enquiries@uohs.ox.ac.uk</a:t>
            </a:r>
            <a:r>
              <a:rPr lang="en-GB" dirty="0"/>
              <a:t> (via self or management referral)</a:t>
            </a:r>
          </a:p>
          <a:p>
            <a:r>
              <a:rPr lang="en-GB" dirty="0"/>
              <a:t>Staff Disability Advisor </a:t>
            </a:r>
            <a:r>
              <a:rPr lang="en-GB" dirty="0">
                <a:hlinkClick r:id="rId3"/>
              </a:rPr>
              <a:t>staffdisability@admin.ox.ac.uk</a:t>
            </a:r>
            <a:endParaRPr lang="en-GB" dirty="0"/>
          </a:p>
          <a:p>
            <a:r>
              <a:rPr lang="en-GB" dirty="0"/>
              <a:t>Disabled staff network  </a:t>
            </a:r>
            <a:r>
              <a:rPr lang="en-GB" dirty="0">
                <a:hlinkClick r:id="rId4"/>
              </a:rPr>
              <a:t>Disabled Staff Network | Equality and Diversity Unit (ox.ac.uk)</a:t>
            </a:r>
            <a:endParaRPr lang="en-GB" dirty="0"/>
          </a:p>
          <a:p>
            <a:r>
              <a:rPr lang="en-GB" dirty="0"/>
              <a:t>Neurodiversity at Oxford </a:t>
            </a:r>
            <a:r>
              <a:rPr lang="en-GB" dirty="0">
                <a:hlinkClick r:id="rId5"/>
              </a:rPr>
              <a:t>Home | Neurodiversity at Oxford</a:t>
            </a:r>
            <a:endParaRPr lang="en-GB" dirty="0"/>
          </a:p>
          <a:p>
            <a:r>
              <a:rPr lang="en-GB" dirty="0"/>
              <a:t>Access to Work scheme (AtW) </a:t>
            </a:r>
            <a:r>
              <a:rPr lang="en-GB" dirty="0">
                <a:hlinkClick r:id="rId6"/>
              </a:rPr>
              <a:t>Access to Work: get support if you have a disability or health condition: What Access to Work is - GOV.UK (www.gov.uk)</a:t>
            </a:r>
            <a:endParaRPr lang="en-GB" dirty="0"/>
          </a:p>
          <a:p>
            <a:r>
              <a:rPr lang="en-GB" dirty="0"/>
              <a:t>Access to Work mental health support </a:t>
            </a:r>
            <a:r>
              <a:rPr lang="en-GB" dirty="0">
                <a:hlinkClick r:id="rId7"/>
              </a:rPr>
              <a:t>Home - Access to Work (maximusuk.co.uk)</a:t>
            </a:r>
            <a:endParaRPr lang="en-GB" dirty="0"/>
          </a:p>
          <a:p>
            <a:r>
              <a:rPr lang="en-GB" dirty="0"/>
              <a:t>Supportive/charitable organisations eg MacMillan, MS Society, MIND, Parkinson's UK</a:t>
            </a:r>
          </a:p>
          <a:p>
            <a:r>
              <a:rPr lang="en-GB" dirty="0"/>
              <a:t>NHS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B2C6F-DABF-472C-9F8D-1B0B0BDAC52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7877" y="1485900"/>
            <a:ext cx="9870831" cy="448884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F02946-2AAA-46B5-8B8D-35B683D67B84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470" y="122845"/>
            <a:ext cx="2122676" cy="698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026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B6FCDC440868448E29F89E15178D71" ma:contentTypeVersion="12" ma:contentTypeDescription="Create a new document." ma:contentTypeScope="" ma:versionID="8dc81fab040b9ae7d8331709ca128e02">
  <xsd:schema xmlns:xsd="http://www.w3.org/2001/XMLSchema" xmlns:xs="http://www.w3.org/2001/XMLSchema" xmlns:p="http://schemas.microsoft.com/office/2006/metadata/properties" xmlns:ns2="313635da-e3dd-4b86-ad3c-475afc0f6441" xmlns:ns3="6176b85a-92d0-47f3-a087-8361d01cc868" targetNamespace="http://schemas.microsoft.com/office/2006/metadata/properties" ma:root="true" ma:fieldsID="083e3b34d63cbaafc908b4be7ade701e" ns2:_="" ns3:_="">
    <xsd:import namespace="313635da-e3dd-4b86-ad3c-475afc0f6441"/>
    <xsd:import namespace="6176b85a-92d0-47f3-a087-8361d01cc8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635da-e3dd-4b86-ad3c-475afc0f64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6b85a-92d0-47f3-a087-8361d01cc8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7d21759-f5bd-4d95-b3e0-6d0ebdb4998e}" ma:internalName="TaxCatchAll" ma:showField="CatchAllData" ma:web="6176b85a-92d0-47f3-a087-8361d01cc8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76b85a-92d0-47f3-a087-8361d01cc868" xsi:nil="true"/>
    <lcf76f155ced4ddcb4097134ff3c332f xmlns="313635da-e3dd-4b86-ad3c-475afc0f644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066A30-AB5D-4F61-AA01-7189AD01E3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584F58-1786-4492-95F9-8B135792B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635da-e3dd-4b86-ad3c-475afc0f6441"/>
    <ds:schemaRef ds:uri="6176b85a-92d0-47f3-a087-8361d01cc8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7EDBCA-B5F9-4130-A8FF-41865115A3AB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313635da-e3dd-4b86-ad3c-475afc0f6441"/>
    <ds:schemaRef ds:uri="http://purl.org/dc/elements/1.1/"/>
    <ds:schemaRef ds:uri="6176b85a-92d0-47f3-a087-8361d01cc868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135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Sources of Support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</dc:title>
  <dc:creator>Sharon Naylor</dc:creator>
  <cp:lastModifiedBy>Frances Parkes</cp:lastModifiedBy>
  <cp:revision>76</cp:revision>
  <dcterms:created xsi:type="dcterms:W3CDTF">2023-05-25T11:59:43Z</dcterms:created>
  <dcterms:modified xsi:type="dcterms:W3CDTF">2023-06-15T09:48:39Z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0x0101009CB6FCDC440868448E29F89E15178D71</vt:lpwstr>
  </property>
  <property fmtid="{D5CDD505-2E9C-101B-9397-08002B2CF9AE}" pid="3" name="MediaServiceImageTags">
    <vt:lpwstr/>
  </property>
</Properties>
</file>