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Lst>
  <p:notesMasterIdLst>
    <p:notesMasterId r:id="rId35"/>
  </p:notesMasterIdLst>
  <p:sldIdLst>
    <p:sldId id="256" r:id="rId7"/>
    <p:sldId id="259" r:id="rId8"/>
    <p:sldId id="258" r:id="rId9"/>
    <p:sldId id="268" r:id="rId10"/>
    <p:sldId id="307" r:id="rId11"/>
    <p:sldId id="288" r:id="rId12"/>
    <p:sldId id="285" r:id="rId13"/>
    <p:sldId id="287" r:id="rId14"/>
    <p:sldId id="298" r:id="rId15"/>
    <p:sldId id="306" r:id="rId16"/>
    <p:sldId id="308" r:id="rId17"/>
    <p:sldId id="284" r:id="rId18"/>
    <p:sldId id="290" r:id="rId19"/>
    <p:sldId id="291" r:id="rId20"/>
    <p:sldId id="297" r:id="rId21"/>
    <p:sldId id="294" r:id="rId22"/>
    <p:sldId id="292" r:id="rId23"/>
    <p:sldId id="295" r:id="rId24"/>
    <p:sldId id="296" r:id="rId25"/>
    <p:sldId id="309" r:id="rId26"/>
    <p:sldId id="300" r:id="rId27"/>
    <p:sldId id="303" r:id="rId28"/>
    <p:sldId id="311" r:id="rId29"/>
    <p:sldId id="313" r:id="rId30"/>
    <p:sldId id="314" r:id="rId31"/>
    <p:sldId id="312" r:id="rId32"/>
    <p:sldId id="315" r:id="rId33"/>
    <p:sldId id="31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3"/>
    <p:restoredTop sz="95846"/>
  </p:normalViewPr>
  <p:slideViewPr>
    <p:cSldViewPr snapToGrid="0" snapToObjects="1">
      <p:cViewPr varScale="1">
        <p:scale>
          <a:sx n="67" d="100"/>
          <a:sy n="67" d="100"/>
        </p:scale>
        <p:origin x="756" y="40"/>
      </p:cViewPr>
      <p:guideLst/>
    </p:cSldViewPr>
  </p:slideViewPr>
  <p:notesTextViewPr>
    <p:cViewPr>
      <p:scale>
        <a:sx n="1" d="1"/>
        <a:sy n="1" d="1"/>
      </p:scale>
      <p:origin x="0" y="0"/>
    </p:cViewPr>
  </p:notesTextViewPr>
  <p:notesViewPr>
    <p:cSldViewPr snapToGrid="0" snapToObjects="1">
      <p:cViewPr varScale="1">
        <p:scale>
          <a:sx n="51" d="100"/>
          <a:sy n="51" d="100"/>
        </p:scale>
        <p:origin x="2692"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B6358-D392-C841-AB90-77FE1BCFB49F}" type="doc">
      <dgm:prSet loTypeId="urn:microsoft.com/office/officeart/2005/8/layout/hProcess4" loCatId="" qsTypeId="urn:microsoft.com/office/officeart/2005/8/quickstyle/simple1" qsCatId="simple" csTypeId="urn:microsoft.com/office/officeart/2005/8/colors/accent1_2" csCatId="accent1" phldr="1"/>
      <dgm:spPr/>
    </dgm:pt>
    <dgm:pt modelId="{5283D678-E1A5-F541-8247-669068262F24}">
      <dgm:prSet phldrT="[Text]" custT="1"/>
      <dgm:spPr/>
      <dgm:t>
        <a:bodyPr/>
        <a:lstStyle/>
        <a:p>
          <a:r>
            <a:rPr lang="en-GB" sz="1800" dirty="0">
              <a:latin typeface="FoundrySterling-Book" pitchFamily="2" charset="0"/>
              <a:cs typeface="Arial" panose="020B0604020202020204" pitchFamily="34" charset="0"/>
            </a:rPr>
            <a:t>Alignment</a:t>
          </a:r>
        </a:p>
      </dgm:t>
    </dgm:pt>
    <dgm:pt modelId="{43D0A0B0-DFC5-6743-867E-110BEDD76ED6}" type="parTrans" cxnId="{870CFC97-8E07-DB4B-B099-729244486711}">
      <dgm:prSet/>
      <dgm:spPr/>
      <dgm:t>
        <a:bodyPr/>
        <a:lstStyle/>
        <a:p>
          <a:endParaRPr lang="en-GB"/>
        </a:p>
      </dgm:t>
    </dgm:pt>
    <dgm:pt modelId="{367364CA-AEFE-0443-AFC8-99B624C0AF46}" type="sibTrans" cxnId="{870CFC97-8E07-DB4B-B099-729244486711}">
      <dgm:prSet/>
      <dgm:spPr/>
      <dgm:t>
        <a:bodyPr/>
        <a:lstStyle/>
        <a:p>
          <a:endParaRPr lang="en-GB"/>
        </a:p>
      </dgm:t>
    </dgm:pt>
    <dgm:pt modelId="{55313570-2A8E-7A47-86CB-662B8AD4A217}">
      <dgm:prSet phldrT="[Text]" custT="1"/>
      <dgm:spPr/>
      <dgm:t>
        <a:bodyPr/>
        <a:lstStyle/>
        <a:p>
          <a:r>
            <a:rPr lang="en-GB" sz="1800" dirty="0">
              <a:latin typeface="FoundrySterling-Book" pitchFamily="2" charset="0"/>
              <a:cs typeface="Arial" panose="020B0604020202020204" pitchFamily="34" charset="0"/>
            </a:rPr>
            <a:t>Discussions</a:t>
          </a:r>
        </a:p>
      </dgm:t>
    </dgm:pt>
    <dgm:pt modelId="{D1486480-14DF-1543-823D-85FC34050B7E}" type="parTrans" cxnId="{D0EB6573-14BF-4947-9F97-3E23B793ADF4}">
      <dgm:prSet/>
      <dgm:spPr/>
      <dgm:t>
        <a:bodyPr/>
        <a:lstStyle/>
        <a:p>
          <a:endParaRPr lang="en-GB"/>
        </a:p>
      </dgm:t>
    </dgm:pt>
    <dgm:pt modelId="{5F0042E7-72CA-D240-A706-264898789E05}" type="sibTrans" cxnId="{D0EB6573-14BF-4947-9F97-3E23B793ADF4}">
      <dgm:prSet/>
      <dgm:spPr/>
      <dgm:t>
        <a:bodyPr/>
        <a:lstStyle/>
        <a:p>
          <a:endParaRPr lang="en-GB"/>
        </a:p>
      </dgm:t>
    </dgm:pt>
    <dgm:pt modelId="{B83E7D20-5B4C-4C42-8A22-E86F6F250901}">
      <dgm:prSet phldrT="[Text]" custT="1"/>
      <dgm:spPr/>
      <dgm:t>
        <a:bodyPr/>
        <a:lstStyle/>
        <a:p>
          <a:r>
            <a:rPr lang="en-GB" sz="1800" dirty="0">
              <a:solidFill>
                <a:schemeClr val="bg1"/>
              </a:solidFill>
              <a:latin typeface="FoundrySterling-Book" pitchFamily="2" charset="0"/>
              <a:cs typeface="Arial" panose="020B0604020202020204" pitchFamily="34" charset="0"/>
            </a:rPr>
            <a:t>Workshops</a:t>
          </a:r>
        </a:p>
      </dgm:t>
    </dgm:pt>
    <dgm:pt modelId="{8B0499A9-D2A1-F743-9A49-4775BD6CA24E}" type="parTrans" cxnId="{4342011B-582D-594D-A5A8-DE83D48225FD}">
      <dgm:prSet/>
      <dgm:spPr/>
      <dgm:t>
        <a:bodyPr/>
        <a:lstStyle/>
        <a:p>
          <a:endParaRPr lang="en-GB"/>
        </a:p>
      </dgm:t>
    </dgm:pt>
    <dgm:pt modelId="{C4D8B0DD-CC1A-3342-8D31-223B98E2FB3A}" type="sibTrans" cxnId="{4342011B-582D-594D-A5A8-DE83D48225FD}">
      <dgm:prSet/>
      <dgm:spPr/>
      <dgm:t>
        <a:bodyPr/>
        <a:lstStyle/>
        <a:p>
          <a:endParaRPr lang="en-GB"/>
        </a:p>
      </dgm:t>
    </dgm:pt>
    <dgm:pt modelId="{09D278CD-8EA9-764B-B952-3B891C28FF26}">
      <dgm:prSet phldrT="[Text]" custT="1"/>
      <dgm:spPr/>
      <dgm:t>
        <a:bodyPr/>
        <a:lstStyle/>
        <a:p>
          <a:r>
            <a:rPr lang="en-GB" sz="1800" dirty="0">
              <a:latin typeface="FoundrySterling-Book" pitchFamily="2" charset="0"/>
              <a:cs typeface="Arial" panose="020B0604020202020204" pitchFamily="34" charset="0"/>
            </a:rPr>
            <a:t>Trial</a:t>
          </a:r>
        </a:p>
      </dgm:t>
    </dgm:pt>
    <dgm:pt modelId="{B81693E6-A2D5-2B40-8075-D65DD8444F2E}" type="parTrans" cxnId="{307740DA-4616-4843-80B2-6DDB13153FA7}">
      <dgm:prSet/>
      <dgm:spPr/>
      <dgm:t>
        <a:bodyPr/>
        <a:lstStyle/>
        <a:p>
          <a:endParaRPr lang="en-GB"/>
        </a:p>
      </dgm:t>
    </dgm:pt>
    <dgm:pt modelId="{C91B5E6E-C1D2-7B46-8677-8DD4D56AAE97}" type="sibTrans" cxnId="{307740DA-4616-4843-80B2-6DDB13153FA7}">
      <dgm:prSet/>
      <dgm:spPr/>
      <dgm:t>
        <a:bodyPr/>
        <a:lstStyle/>
        <a:p>
          <a:endParaRPr lang="en-GB"/>
        </a:p>
      </dgm:t>
    </dgm:pt>
    <dgm:pt modelId="{EB29A108-90E6-2443-9D02-8721CC97D3B3}">
      <dgm:prSet phldrT="[Text]" custT="1"/>
      <dgm:spPr/>
      <dgm:t>
        <a:bodyPr/>
        <a:lstStyle/>
        <a:p>
          <a:r>
            <a:rPr lang="en-GB" sz="1400" dirty="0">
              <a:latin typeface="FoundrySterling-Book" pitchFamily="2" charset="0"/>
              <a:cs typeface="Arial" panose="020B0604020202020204" pitchFamily="34" charset="0"/>
            </a:rPr>
            <a:t>Understand the parameters for your local area</a:t>
          </a:r>
        </a:p>
      </dgm:t>
    </dgm:pt>
    <dgm:pt modelId="{CD90C753-B721-804C-87D5-F34168A19773}" type="parTrans" cxnId="{39F99602-FA40-574B-8E92-C67D4C42A738}">
      <dgm:prSet/>
      <dgm:spPr/>
      <dgm:t>
        <a:bodyPr/>
        <a:lstStyle/>
        <a:p>
          <a:endParaRPr lang="en-GB"/>
        </a:p>
      </dgm:t>
    </dgm:pt>
    <dgm:pt modelId="{3677D6B6-45B0-2243-AD69-AC6601F77604}" type="sibTrans" cxnId="{39F99602-FA40-574B-8E92-C67D4C42A738}">
      <dgm:prSet/>
      <dgm:spPr/>
      <dgm:t>
        <a:bodyPr/>
        <a:lstStyle/>
        <a:p>
          <a:endParaRPr lang="en-GB"/>
        </a:p>
      </dgm:t>
    </dgm:pt>
    <dgm:pt modelId="{C7F25F4E-B278-FB4A-BDC1-C7D687EF5F03}">
      <dgm:prSet phldrT="[Text]" custT="1"/>
      <dgm:spPr/>
      <dgm:t>
        <a:bodyPr/>
        <a:lstStyle/>
        <a:p>
          <a:r>
            <a:rPr lang="en-GB" sz="1400" dirty="0">
              <a:latin typeface="FoundrySterling-Book" pitchFamily="2" charset="0"/>
              <a:cs typeface="Arial" panose="020B0604020202020204" pitchFamily="34" charset="0"/>
            </a:rPr>
            <a:t>To engage teams and prepare for discussions</a:t>
          </a:r>
        </a:p>
      </dgm:t>
    </dgm:pt>
    <dgm:pt modelId="{90A0188D-E217-ED4A-A5FB-0BF007131E25}" type="parTrans" cxnId="{A4B94D88-7728-4D48-92A0-E44D508A9A6B}">
      <dgm:prSet/>
      <dgm:spPr/>
      <dgm:t>
        <a:bodyPr/>
        <a:lstStyle/>
        <a:p>
          <a:endParaRPr lang="en-GB"/>
        </a:p>
      </dgm:t>
    </dgm:pt>
    <dgm:pt modelId="{835AF5EB-2C6D-BE4D-B4E1-8542B6422DE4}" type="sibTrans" cxnId="{A4B94D88-7728-4D48-92A0-E44D508A9A6B}">
      <dgm:prSet/>
      <dgm:spPr/>
      <dgm:t>
        <a:bodyPr/>
        <a:lstStyle/>
        <a:p>
          <a:endParaRPr lang="en-GB"/>
        </a:p>
      </dgm:t>
    </dgm:pt>
    <dgm:pt modelId="{560A80E0-E401-EF4D-A904-5D9FF5178BB8}">
      <dgm:prSet phldrT="[Text]" custT="1"/>
      <dgm:spPr/>
      <dgm:t>
        <a:bodyPr/>
        <a:lstStyle/>
        <a:p>
          <a:r>
            <a:rPr lang="en-GB" sz="1400" dirty="0">
              <a:latin typeface="FoundrySterling-Book" pitchFamily="2" charset="0"/>
              <a:cs typeface="Arial" panose="020B0604020202020204" pitchFamily="34" charset="0"/>
            </a:rPr>
            <a:t>To explore arrangements in one to one discussions</a:t>
          </a:r>
        </a:p>
      </dgm:t>
    </dgm:pt>
    <dgm:pt modelId="{B10080AB-7545-744B-ADFB-B70CF5C5AAA3}" type="parTrans" cxnId="{BD7E342E-CDE7-A94E-AD7D-8A9AF5D702F0}">
      <dgm:prSet/>
      <dgm:spPr/>
      <dgm:t>
        <a:bodyPr/>
        <a:lstStyle/>
        <a:p>
          <a:endParaRPr lang="en-GB"/>
        </a:p>
      </dgm:t>
    </dgm:pt>
    <dgm:pt modelId="{31E38475-D88D-3A4E-BA2E-2EC0753CCE53}" type="sibTrans" cxnId="{BD7E342E-CDE7-A94E-AD7D-8A9AF5D702F0}">
      <dgm:prSet/>
      <dgm:spPr/>
      <dgm:t>
        <a:bodyPr/>
        <a:lstStyle/>
        <a:p>
          <a:endParaRPr lang="en-GB"/>
        </a:p>
      </dgm:t>
    </dgm:pt>
    <dgm:pt modelId="{1BF9C8E2-DA66-5B45-9218-CF9DE0B17064}">
      <dgm:prSet phldrT="[Text]" custT="1"/>
      <dgm:spPr/>
      <dgm:t>
        <a:bodyPr/>
        <a:lstStyle/>
        <a:p>
          <a:r>
            <a:rPr lang="en-GB" sz="1400" dirty="0">
              <a:latin typeface="FoundrySterling-Book" pitchFamily="2" charset="0"/>
              <a:cs typeface="Arial" panose="020B0604020202020204" pitchFamily="34" charset="0"/>
            </a:rPr>
            <a:t>To see what does and doesn't work</a:t>
          </a:r>
        </a:p>
      </dgm:t>
    </dgm:pt>
    <dgm:pt modelId="{EBA1A042-A1DA-5E4B-9D3D-15C767BA8F32}" type="parTrans" cxnId="{A6D4C5E9-0C4B-2A40-AA71-CC3C117E014A}">
      <dgm:prSet/>
      <dgm:spPr/>
      <dgm:t>
        <a:bodyPr/>
        <a:lstStyle/>
        <a:p>
          <a:endParaRPr lang="en-GB"/>
        </a:p>
      </dgm:t>
    </dgm:pt>
    <dgm:pt modelId="{3B209B3D-9806-4441-9F8A-155EACD1DC60}" type="sibTrans" cxnId="{A6D4C5E9-0C4B-2A40-AA71-CC3C117E014A}">
      <dgm:prSet/>
      <dgm:spPr/>
      <dgm:t>
        <a:bodyPr/>
        <a:lstStyle/>
        <a:p>
          <a:endParaRPr lang="en-GB"/>
        </a:p>
      </dgm:t>
    </dgm:pt>
    <dgm:pt modelId="{FBCC8223-44AE-F74A-B911-B26F890B7DA4}">
      <dgm:prSet phldrT="[Text]" custT="1"/>
      <dgm:spPr/>
      <dgm:t>
        <a:bodyPr/>
        <a:lstStyle/>
        <a:p>
          <a:r>
            <a:rPr lang="en-GB" sz="1800" kern="1200" dirty="0">
              <a:solidFill>
                <a:srgbClr val="FFFFFF"/>
              </a:solidFill>
              <a:latin typeface="FoundrySterling-Book" pitchFamily="2" charset="0"/>
              <a:ea typeface="+mn-ea"/>
              <a:cs typeface="Arial" panose="020B0604020202020204" pitchFamily="34" charset="0"/>
            </a:rPr>
            <a:t>Review</a:t>
          </a:r>
        </a:p>
      </dgm:t>
    </dgm:pt>
    <dgm:pt modelId="{9026B67A-F273-8E4A-A673-51CBE9BE04AA}" type="parTrans" cxnId="{85F3301A-CB4B-A746-8248-3755ED2499C0}">
      <dgm:prSet/>
      <dgm:spPr/>
      <dgm:t>
        <a:bodyPr/>
        <a:lstStyle/>
        <a:p>
          <a:endParaRPr lang="en-GB"/>
        </a:p>
      </dgm:t>
    </dgm:pt>
    <dgm:pt modelId="{F77B544D-549D-CA43-8588-6EC08E48ED1D}" type="sibTrans" cxnId="{85F3301A-CB4B-A746-8248-3755ED2499C0}">
      <dgm:prSet/>
      <dgm:spPr/>
      <dgm:t>
        <a:bodyPr/>
        <a:lstStyle/>
        <a:p>
          <a:endParaRPr lang="en-GB"/>
        </a:p>
      </dgm:t>
    </dgm:pt>
    <dgm:pt modelId="{57DC9197-EEED-0743-BB44-3C0DECD673E2}">
      <dgm:prSet phldrT="[Text]" custT="1"/>
      <dgm:spPr/>
      <dgm:t>
        <a:bodyPr/>
        <a:lstStyle/>
        <a:p>
          <a:r>
            <a:rPr lang="en-GB" sz="1400" dirty="0">
              <a:latin typeface="FoundrySterling-Book" pitchFamily="2" charset="0"/>
              <a:cs typeface="Arial" panose="020B0604020202020204" pitchFamily="34" charset="0"/>
            </a:rPr>
            <a:t>Team leader considers all arrangements as a whole</a:t>
          </a:r>
        </a:p>
      </dgm:t>
    </dgm:pt>
    <dgm:pt modelId="{66428A99-879C-9F47-925F-991215AA1DE0}" type="parTrans" cxnId="{7AC61E50-EFB6-EE4F-B019-7BB620A521CD}">
      <dgm:prSet/>
      <dgm:spPr/>
      <dgm:t>
        <a:bodyPr/>
        <a:lstStyle/>
        <a:p>
          <a:endParaRPr lang="en-GB"/>
        </a:p>
      </dgm:t>
    </dgm:pt>
    <dgm:pt modelId="{33895E59-E659-144C-B719-0528BE35BC7C}" type="sibTrans" cxnId="{7AC61E50-EFB6-EE4F-B019-7BB620A521CD}">
      <dgm:prSet/>
      <dgm:spPr/>
      <dgm:t>
        <a:bodyPr/>
        <a:lstStyle/>
        <a:p>
          <a:endParaRPr lang="en-GB"/>
        </a:p>
      </dgm:t>
    </dgm:pt>
    <dgm:pt modelId="{2AA253C5-7B7F-A447-82FC-BD21BA475C76}" type="pres">
      <dgm:prSet presAssocID="{898B6358-D392-C841-AB90-77FE1BCFB49F}" presName="Name0" presStyleCnt="0">
        <dgm:presLayoutVars>
          <dgm:dir/>
          <dgm:animLvl val="lvl"/>
          <dgm:resizeHandles val="exact"/>
        </dgm:presLayoutVars>
      </dgm:prSet>
      <dgm:spPr/>
    </dgm:pt>
    <dgm:pt modelId="{86EB9BA3-CDC9-384B-B9DD-218B3135B5AD}" type="pres">
      <dgm:prSet presAssocID="{898B6358-D392-C841-AB90-77FE1BCFB49F}" presName="tSp" presStyleCnt="0"/>
      <dgm:spPr/>
    </dgm:pt>
    <dgm:pt modelId="{5083145D-707D-3241-BF7A-4B96A6BBCC57}" type="pres">
      <dgm:prSet presAssocID="{898B6358-D392-C841-AB90-77FE1BCFB49F}" presName="bSp" presStyleCnt="0"/>
      <dgm:spPr/>
    </dgm:pt>
    <dgm:pt modelId="{F360CE5F-B7F4-5E45-A0B2-FA607B93A6E8}" type="pres">
      <dgm:prSet presAssocID="{898B6358-D392-C841-AB90-77FE1BCFB49F}" presName="process" presStyleCnt="0"/>
      <dgm:spPr/>
    </dgm:pt>
    <dgm:pt modelId="{0DE31E74-A8A8-E648-89F1-4597EFD0130B}" type="pres">
      <dgm:prSet presAssocID="{5283D678-E1A5-F541-8247-669068262F24}" presName="composite1" presStyleCnt="0"/>
      <dgm:spPr/>
    </dgm:pt>
    <dgm:pt modelId="{13686C7A-1AAA-BC42-B9B7-B0E422D90784}" type="pres">
      <dgm:prSet presAssocID="{5283D678-E1A5-F541-8247-669068262F24}" presName="dummyNode1" presStyleLbl="node1" presStyleIdx="0" presStyleCnt="5"/>
      <dgm:spPr/>
    </dgm:pt>
    <dgm:pt modelId="{2E9A6CCA-763A-ED44-BF3A-3F425150AD29}" type="pres">
      <dgm:prSet presAssocID="{5283D678-E1A5-F541-8247-669068262F24}" presName="childNode1" presStyleLbl="bgAcc1" presStyleIdx="0" presStyleCnt="5">
        <dgm:presLayoutVars>
          <dgm:bulletEnabled val="1"/>
        </dgm:presLayoutVars>
      </dgm:prSet>
      <dgm:spPr/>
    </dgm:pt>
    <dgm:pt modelId="{BD21DF58-94D9-8649-818D-8B5641B0C701}" type="pres">
      <dgm:prSet presAssocID="{5283D678-E1A5-F541-8247-669068262F24}" presName="childNode1tx" presStyleLbl="bgAcc1" presStyleIdx="0" presStyleCnt="5">
        <dgm:presLayoutVars>
          <dgm:bulletEnabled val="1"/>
        </dgm:presLayoutVars>
      </dgm:prSet>
      <dgm:spPr/>
    </dgm:pt>
    <dgm:pt modelId="{63C9B3DB-1130-E942-AEBA-796B99A5BDB7}" type="pres">
      <dgm:prSet presAssocID="{5283D678-E1A5-F541-8247-669068262F24}" presName="parentNode1" presStyleLbl="node1" presStyleIdx="0" presStyleCnt="5">
        <dgm:presLayoutVars>
          <dgm:chMax val="1"/>
          <dgm:bulletEnabled val="1"/>
        </dgm:presLayoutVars>
      </dgm:prSet>
      <dgm:spPr/>
    </dgm:pt>
    <dgm:pt modelId="{B2D99AA9-FDD4-1843-A5D1-8E55066A7306}" type="pres">
      <dgm:prSet presAssocID="{5283D678-E1A5-F541-8247-669068262F24}" presName="connSite1" presStyleCnt="0"/>
      <dgm:spPr/>
    </dgm:pt>
    <dgm:pt modelId="{702AAF0E-8C8C-1D4C-ACED-3AE738AB8F23}" type="pres">
      <dgm:prSet presAssocID="{367364CA-AEFE-0443-AFC8-99B624C0AF46}" presName="Name9" presStyleLbl="sibTrans2D1" presStyleIdx="0" presStyleCnt="4"/>
      <dgm:spPr/>
    </dgm:pt>
    <dgm:pt modelId="{56FBA083-F986-CE45-ADCC-76C32FF9C1DA}" type="pres">
      <dgm:prSet presAssocID="{B83E7D20-5B4C-4C42-8A22-E86F6F250901}" presName="composite2" presStyleCnt="0"/>
      <dgm:spPr/>
    </dgm:pt>
    <dgm:pt modelId="{F69A2BF4-A8BF-F24E-9E1B-8DECD6AF3733}" type="pres">
      <dgm:prSet presAssocID="{B83E7D20-5B4C-4C42-8A22-E86F6F250901}" presName="dummyNode2" presStyleLbl="node1" presStyleIdx="0" presStyleCnt="5"/>
      <dgm:spPr/>
    </dgm:pt>
    <dgm:pt modelId="{37A06FFA-DE90-2F47-9CC2-B4C0E1204D89}" type="pres">
      <dgm:prSet presAssocID="{B83E7D20-5B4C-4C42-8A22-E86F6F250901}" presName="childNode2" presStyleLbl="bgAcc1" presStyleIdx="1" presStyleCnt="5">
        <dgm:presLayoutVars>
          <dgm:bulletEnabled val="1"/>
        </dgm:presLayoutVars>
      </dgm:prSet>
      <dgm:spPr/>
    </dgm:pt>
    <dgm:pt modelId="{FD0EE7E0-9ADD-804E-B199-369345C410C2}" type="pres">
      <dgm:prSet presAssocID="{B83E7D20-5B4C-4C42-8A22-E86F6F250901}" presName="childNode2tx" presStyleLbl="bgAcc1" presStyleIdx="1" presStyleCnt="5">
        <dgm:presLayoutVars>
          <dgm:bulletEnabled val="1"/>
        </dgm:presLayoutVars>
      </dgm:prSet>
      <dgm:spPr/>
    </dgm:pt>
    <dgm:pt modelId="{B0055F02-E9F1-834D-B694-52B478CB10F5}" type="pres">
      <dgm:prSet presAssocID="{B83E7D20-5B4C-4C42-8A22-E86F6F250901}" presName="parentNode2" presStyleLbl="node1" presStyleIdx="1" presStyleCnt="5">
        <dgm:presLayoutVars>
          <dgm:chMax val="0"/>
          <dgm:bulletEnabled val="1"/>
        </dgm:presLayoutVars>
      </dgm:prSet>
      <dgm:spPr/>
    </dgm:pt>
    <dgm:pt modelId="{0C5B2444-A520-E041-9092-F29E295ECB42}" type="pres">
      <dgm:prSet presAssocID="{B83E7D20-5B4C-4C42-8A22-E86F6F250901}" presName="connSite2" presStyleCnt="0"/>
      <dgm:spPr/>
    </dgm:pt>
    <dgm:pt modelId="{0FB4141B-4ECF-484A-9B9A-2E85DD5B9105}" type="pres">
      <dgm:prSet presAssocID="{C4D8B0DD-CC1A-3342-8D31-223B98E2FB3A}" presName="Name18" presStyleLbl="sibTrans2D1" presStyleIdx="1" presStyleCnt="4"/>
      <dgm:spPr/>
    </dgm:pt>
    <dgm:pt modelId="{46F85219-6A69-A142-BBDE-CB29B62E8429}" type="pres">
      <dgm:prSet presAssocID="{55313570-2A8E-7A47-86CB-662B8AD4A217}" presName="composite1" presStyleCnt="0"/>
      <dgm:spPr/>
    </dgm:pt>
    <dgm:pt modelId="{36075539-8AA0-4740-B2B2-45CFE6D178FE}" type="pres">
      <dgm:prSet presAssocID="{55313570-2A8E-7A47-86CB-662B8AD4A217}" presName="dummyNode1" presStyleLbl="node1" presStyleIdx="1" presStyleCnt="5"/>
      <dgm:spPr/>
    </dgm:pt>
    <dgm:pt modelId="{DB2E54A3-0925-014C-B615-CDC18942C17A}" type="pres">
      <dgm:prSet presAssocID="{55313570-2A8E-7A47-86CB-662B8AD4A217}" presName="childNode1" presStyleLbl="bgAcc1" presStyleIdx="2" presStyleCnt="5">
        <dgm:presLayoutVars>
          <dgm:bulletEnabled val="1"/>
        </dgm:presLayoutVars>
      </dgm:prSet>
      <dgm:spPr/>
    </dgm:pt>
    <dgm:pt modelId="{ACEFB826-EF64-6D41-B26A-061C5F7600AF}" type="pres">
      <dgm:prSet presAssocID="{55313570-2A8E-7A47-86CB-662B8AD4A217}" presName="childNode1tx" presStyleLbl="bgAcc1" presStyleIdx="2" presStyleCnt="5">
        <dgm:presLayoutVars>
          <dgm:bulletEnabled val="1"/>
        </dgm:presLayoutVars>
      </dgm:prSet>
      <dgm:spPr/>
    </dgm:pt>
    <dgm:pt modelId="{A187F6DD-3E7C-2047-9618-DC050EEB48B9}" type="pres">
      <dgm:prSet presAssocID="{55313570-2A8E-7A47-86CB-662B8AD4A217}" presName="parentNode1" presStyleLbl="node1" presStyleIdx="2" presStyleCnt="5">
        <dgm:presLayoutVars>
          <dgm:chMax val="1"/>
          <dgm:bulletEnabled val="1"/>
        </dgm:presLayoutVars>
      </dgm:prSet>
      <dgm:spPr/>
    </dgm:pt>
    <dgm:pt modelId="{6E244044-DF3D-1342-BDCF-ECF82442AD2D}" type="pres">
      <dgm:prSet presAssocID="{55313570-2A8E-7A47-86CB-662B8AD4A217}" presName="connSite1" presStyleCnt="0"/>
      <dgm:spPr/>
    </dgm:pt>
    <dgm:pt modelId="{109AA02C-E89E-B047-8319-D55D2CD7EBA6}" type="pres">
      <dgm:prSet presAssocID="{5F0042E7-72CA-D240-A706-264898789E05}" presName="Name9" presStyleLbl="sibTrans2D1" presStyleIdx="2" presStyleCnt="4"/>
      <dgm:spPr/>
    </dgm:pt>
    <dgm:pt modelId="{757FC56A-7223-9A48-835C-5DD6D71925F7}" type="pres">
      <dgm:prSet presAssocID="{FBCC8223-44AE-F74A-B911-B26F890B7DA4}" presName="composite2" presStyleCnt="0"/>
      <dgm:spPr/>
    </dgm:pt>
    <dgm:pt modelId="{3A3D0D13-5926-C243-A7E7-4F47BC6B3C66}" type="pres">
      <dgm:prSet presAssocID="{FBCC8223-44AE-F74A-B911-B26F890B7DA4}" presName="dummyNode2" presStyleLbl="node1" presStyleIdx="2" presStyleCnt="5"/>
      <dgm:spPr/>
    </dgm:pt>
    <dgm:pt modelId="{CE4ABBDF-22EF-3A42-8614-30B571F75D36}" type="pres">
      <dgm:prSet presAssocID="{FBCC8223-44AE-F74A-B911-B26F890B7DA4}" presName="childNode2" presStyleLbl="bgAcc1" presStyleIdx="3" presStyleCnt="5">
        <dgm:presLayoutVars>
          <dgm:bulletEnabled val="1"/>
        </dgm:presLayoutVars>
      </dgm:prSet>
      <dgm:spPr/>
    </dgm:pt>
    <dgm:pt modelId="{BA88950A-08A7-0344-82E8-ECB7CDF8CF69}" type="pres">
      <dgm:prSet presAssocID="{FBCC8223-44AE-F74A-B911-B26F890B7DA4}" presName="childNode2tx" presStyleLbl="bgAcc1" presStyleIdx="3" presStyleCnt="5">
        <dgm:presLayoutVars>
          <dgm:bulletEnabled val="1"/>
        </dgm:presLayoutVars>
      </dgm:prSet>
      <dgm:spPr/>
    </dgm:pt>
    <dgm:pt modelId="{F26EC4C3-D51A-F84A-AC02-0C537EF3FD85}" type="pres">
      <dgm:prSet presAssocID="{FBCC8223-44AE-F74A-B911-B26F890B7DA4}" presName="parentNode2" presStyleLbl="node1" presStyleIdx="3" presStyleCnt="5">
        <dgm:presLayoutVars>
          <dgm:chMax val="0"/>
          <dgm:bulletEnabled val="1"/>
        </dgm:presLayoutVars>
      </dgm:prSet>
      <dgm:spPr/>
    </dgm:pt>
    <dgm:pt modelId="{C8DE1C57-1665-7D47-9D0E-E2B31D43A9D5}" type="pres">
      <dgm:prSet presAssocID="{FBCC8223-44AE-F74A-B911-B26F890B7DA4}" presName="connSite2" presStyleCnt="0"/>
      <dgm:spPr/>
    </dgm:pt>
    <dgm:pt modelId="{35BAC43B-6E05-7843-ACEA-0740F6AF1A09}" type="pres">
      <dgm:prSet presAssocID="{F77B544D-549D-CA43-8588-6EC08E48ED1D}" presName="Name18" presStyleLbl="sibTrans2D1" presStyleIdx="3" presStyleCnt="4"/>
      <dgm:spPr/>
    </dgm:pt>
    <dgm:pt modelId="{C7A17426-254C-6148-B42C-3891C07F42F7}" type="pres">
      <dgm:prSet presAssocID="{09D278CD-8EA9-764B-B952-3B891C28FF26}" presName="composite1" presStyleCnt="0"/>
      <dgm:spPr/>
    </dgm:pt>
    <dgm:pt modelId="{0985FD4D-0FD0-5D40-9778-A2C508DFF392}" type="pres">
      <dgm:prSet presAssocID="{09D278CD-8EA9-764B-B952-3B891C28FF26}" presName="dummyNode1" presStyleLbl="node1" presStyleIdx="3" presStyleCnt="5"/>
      <dgm:spPr/>
    </dgm:pt>
    <dgm:pt modelId="{F4BA988D-FE17-3C40-97A7-471A42FDB176}" type="pres">
      <dgm:prSet presAssocID="{09D278CD-8EA9-764B-B952-3B891C28FF26}" presName="childNode1" presStyleLbl="bgAcc1" presStyleIdx="4" presStyleCnt="5">
        <dgm:presLayoutVars>
          <dgm:bulletEnabled val="1"/>
        </dgm:presLayoutVars>
      </dgm:prSet>
      <dgm:spPr/>
    </dgm:pt>
    <dgm:pt modelId="{71F4D3FF-3FE7-6543-A2AF-79863838E802}" type="pres">
      <dgm:prSet presAssocID="{09D278CD-8EA9-764B-B952-3B891C28FF26}" presName="childNode1tx" presStyleLbl="bgAcc1" presStyleIdx="4" presStyleCnt="5">
        <dgm:presLayoutVars>
          <dgm:bulletEnabled val="1"/>
        </dgm:presLayoutVars>
      </dgm:prSet>
      <dgm:spPr/>
    </dgm:pt>
    <dgm:pt modelId="{2936B80D-9BA9-074F-BD72-3B7FA4EF322E}" type="pres">
      <dgm:prSet presAssocID="{09D278CD-8EA9-764B-B952-3B891C28FF26}" presName="parentNode1" presStyleLbl="node1" presStyleIdx="4" presStyleCnt="5">
        <dgm:presLayoutVars>
          <dgm:chMax val="1"/>
          <dgm:bulletEnabled val="1"/>
        </dgm:presLayoutVars>
      </dgm:prSet>
      <dgm:spPr/>
    </dgm:pt>
    <dgm:pt modelId="{0A3A23AB-92BD-9843-AD74-FA942AA55020}" type="pres">
      <dgm:prSet presAssocID="{09D278CD-8EA9-764B-B952-3B891C28FF26}" presName="connSite1" presStyleCnt="0"/>
      <dgm:spPr/>
    </dgm:pt>
  </dgm:ptLst>
  <dgm:cxnLst>
    <dgm:cxn modelId="{39F99602-FA40-574B-8E92-C67D4C42A738}" srcId="{5283D678-E1A5-F541-8247-669068262F24}" destId="{EB29A108-90E6-2443-9D02-8721CC97D3B3}" srcOrd="0" destOrd="0" parTransId="{CD90C753-B721-804C-87D5-F34168A19773}" sibTransId="{3677D6B6-45B0-2243-AD69-AC6601F77604}"/>
    <dgm:cxn modelId="{918B5A0A-836A-524D-B7DC-4584993E7D67}" type="presOf" srcId="{55313570-2A8E-7A47-86CB-662B8AD4A217}" destId="{A187F6DD-3E7C-2047-9618-DC050EEB48B9}" srcOrd="0" destOrd="0" presId="urn:microsoft.com/office/officeart/2005/8/layout/hProcess4"/>
    <dgm:cxn modelId="{78E46E10-F72B-E545-9ECE-1ECA719BA2F8}" type="presOf" srcId="{560A80E0-E401-EF4D-A904-5D9FF5178BB8}" destId="{ACEFB826-EF64-6D41-B26A-061C5F7600AF}" srcOrd="1" destOrd="0" presId="urn:microsoft.com/office/officeart/2005/8/layout/hProcess4"/>
    <dgm:cxn modelId="{1829271A-F576-B845-9030-063F87CF4AB9}" type="presOf" srcId="{F77B544D-549D-CA43-8588-6EC08E48ED1D}" destId="{35BAC43B-6E05-7843-ACEA-0740F6AF1A09}" srcOrd="0" destOrd="0" presId="urn:microsoft.com/office/officeart/2005/8/layout/hProcess4"/>
    <dgm:cxn modelId="{85F3301A-CB4B-A746-8248-3755ED2499C0}" srcId="{898B6358-D392-C841-AB90-77FE1BCFB49F}" destId="{FBCC8223-44AE-F74A-B911-B26F890B7DA4}" srcOrd="3" destOrd="0" parTransId="{9026B67A-F273-8E4A-A673-51CBE9BE04AA}" sibTransId="{F77B544D-549D-CA43-8588-6EC08E48ED1D}"/>
    <dgm:cxn modelId="{4342011B-582D-594D-A5A8-DE83D48225FD}" srcId="{898B6358-D392-C841-AB90-77FE1BCFB49F}" destId="{B83E7D20-5B4C-4C42-8A22-E86F6F250901}" srcOrd="1" destOrd="0" parTransId="{8B0499A9-D2A1-F743-9A49-4775BD6CA24E}" sibTransId="{C4D8B0DD-CC1A-3342-8D31-223B98E2FB3A}"/>
    <dgm:cxn modelId="{5C87DE1F-C407-DA4D-85FC-EB60D86E0E4D}" type="presOf" srcId="{1BF9C8E2-DA66-5B45-9218-CF9DE0B17064}" destId="{71F4D3FF-3FE7-6543-A2AF-79863838E802}" srcOrd="1" destOrd="0" presId="urn:microsoft.com/office/officeart/2005/8/layout/hProcess4"/>
    <dgm:cxn modelId="{BD7E342E-CDE7-A94E-AD7D-8A9AF5D702F0}" srcId="{55313570-2A8E-7A47-86CB-662B8AD4A217}" destId="{560A80E0-E401-EF4D-A904-5D9FF5178BB8}" srcOrd="0" destOrd="0" parTransId="{B10080AB-7545-744B-ADFB-B70CF5C5AAA3}" sibTransId="{31E38475-D88D-3A4E-BA2E-2EC0753CCE53}"/>
    <dgm:cxn modelId="{12439C31-F60E-5F4D-A888-FD74A6E2FF7E}" type="presOf" srcId="{1BF9C8E2-DA66-5B45-9218-CF9DE0B17064}" destId="{F4BA988D-FE17-3C40-97A7-471A42FDB176}" srcOrd="0" destOrd="0" presId="urn:microsoft.com/office/officeart/2005/8/layout/hProcess4"/>
    <dgm:cxn modelId="{26698336-8F7C-AD4C-8E58-EB02C6159395}" type="presOf" srcId="{57DC9197-EEED-0743-BB44-3C0DECD673E2}" destId="{CE4ABBDF-22EF-3A42-8614-30B571F75D36}" srcOrd="0" destOrd="0" presId="urn:microsoft.com/office/officeart/2005/8/layout/hProcess4"/>
    <dgm:cxn modelId="{9E59443F-4C77-F647-92C1-679E7E566EA9}" type="presOf" srcId="{C4D8B0DD-CC1A-3342-8D31-223B98E2FB3A}" destId="{0FB4141B-4ECF-484A-9B9A-2E85DD5B9105}" srcOrd="0" destOrd="0" presId="urn:microsoft.com/office/officeart/2005/8/layout/hProcess4"/>
    <dgm:cxn modelId="{0999874A-5DDC-264B-AB9D-649E7F6A75E6}" type="presOf" srcId="{09D278CD-8EA9-764B-B952-3B891C28FF26}" destId="{2936B80D-9BA9-074F-BD72-3B7FA4EF322E}" srcOrd="0" destOrd="0" presId="urn:microsoft.com/office/officeart/2005/8/layout/hProcess4"/>
    <dgm:cxn modelId="{4C20A64E-316A-BF4C-9B87-D1512CA25CD5}" type="presOf" srcId="{FBCC8223-44AE-F74A-B911-B26F890B7DA4}" destId="{F26EC4C3-D51A-F84A-AC02-0C537EF3FD85}" srcOrd="0" destOrd="0" presId="urn:microsoft.com/office/officeart/2005/8/layout/hProcess4"/>
    <dgm:cxn modelId="{7AC61E50-EFB6-EE4F-B019-7BB620A521CD}" srcId="{FBCC8223-44AE-F74A-B911-B26F890B7DA4}" destId="{57DC9197-EEED-0743-BB44-3C0DECD673E2}" srcOrd="0" destOrd="0" parTransId="{66428A99-879C-9F47-925F-991215AA1DE0}" sibTransId="{33895E59-E659-144C-B719-0528BE35BC7C}"/>
    <dgm:cxn modelId="{D0EB6573-14BF-4947-9F97-3E23B793ADF4}" srcId="{898B6358-D392-C841-AB90-77FE1BCFB49F}" destId="{55313570-2A8E-7A47-86CB-662B8AD4A217}" srcOrd="2" destOrd="0" parTransId="{D1486480-14DF-1543-823D-85FC34050B7E}" sibTransId="{5F0042E7-72CA-D240-A706-264898789E05}"/>
    <dgm:cxn modelId="{1F82EA73-E912-3148-B1BA-957E67D41CF9}" type="presOf" srcId="{EB29A108-90E6-2443-9D02-8721CC97D3B3}" destId="{2E9A6CCA-763A-ED44-BF3A-3F425150AD29}" srcOrd="0" destOrd="0" presId="urn:microsoft.com/office/officeart/2005/8/layout/hProcess4"/>
    <dgm:cxn modelId="{77DB7B81-8601-114B-868F-4279D7B2A105}" type="presOf" srcId="{560A80E0-E401-EF4D-A904-5D9FF5178BB8}" destId="{DB2E54A3-0925-014C-B615-CDC18942C17A}" srcOrd="0" destOrd="0" presId="urn:microsoft.com/office/officeart/2005/8/layout/hProcess4"/>
    <dgm:cxn modelId="{87413887-54FF-7F4A-88BC-7A6DF1C4A42A}" type="presOf" srcId="{367364CA-AEFE-0443-AFC8-99B624C0AF46}" destId="{702AAF0E-8C8C-1D4C-ACED-3AE738AB8F23}" srcOrd="0" destOrd="0" presId="urn:microsoft.com/office/officeart/2005/8/layout/hProcess4"/>
    <dgm:cxn modelId="{A4B94D88-7728-4D48-92A0-E44D508A9A6B}" srcId="{B83E7D20-5B4C-4C42-8A22-E86F6F250901}" destId="{C7F25F4E-B278-FB4A-BDC1-C7D687EF5F03}" srcOrd="0" destOrd="0" parTransId="{90A0188D-E217-ED4A-A5FB-0BF007131E25}" sibTransId="{835AF5EB-2C6D-BE4D-B4E1-8542B6422DE4}"/>
    <dgm:cxn modelId="{0EF8D793-ADA6-E14D-94C1-3484DDE3501E}" type="presOf" srcId="{5F0042E7-72CA-D240-A706-264898789E05}" destId="{109AA02C-E89E-B047-8319-D55D2CD7EBA6}" srcOrd="0" destOrd="0" presId="urn:microsoft.com/office/officeart/2005/8/layout/hProcess4"/>
    <dgm:cxn modelId="{870CFC97-8E07-DB4B-B099-729244486711}" srcId="{898B6358-D392-C841-AB90-77FE1BCFB49F}" destId="{5283D678-E1A5-F541-8247-669068262F24}" srcOrd="0" destOrd="0" parTransId="{43D0A0B0-DFC5-6743-867E-110BEDD76ED6}" sibTransId="{367364CA-AEFE-0443-AFC8-99B624C0AF46}"/>
    <dgm:cxn modelId="{7B979FA1-0966-1641-865C-82358BA7F323}" type="presOf" srcId="{EB29A108-90E6-2443-9D02-8721CC97D3B3}" destId="{BD21DF58-94D9-8649-818D-8B5641B0C701}" srcOrd="1" destOrd="0" presId="urn:microsoft.com/office/officeart/2005/8/layout/hProcess4"/>
    <dgm:cxn modelId="{83A0D4AA-3C12-0542-9EA5-7D645317559F}" type="presOf" srcId="{5283D678-E1A5-F541-8247-669068262F24}" destId="{63C9B3DB-1130-E942-AEBA-796B99A5BDB7}" srcOrd="0" destOrd="0" presId="urn:microsoft.com/office/officeart/2005/8/layout/hProcess4"/>
    <dgm:cxn modelId="{A1952BCB-2814-E64A-AE0A-B17F68904676}" type="presOf" srcId="{57DC9197-EEED-0743-BB44-3C0DECD673E2}" destId="{BA88950A-08A7-0344-82E8-ECB7CDF8CF69}" srcOrd="1" destOrd="0" presId="urn:microsoft.com/office/officeart/2005/8/layout/hProcess4"/>
    <dgm:cxn modelId="{A37502CF-8048-9A43-B6B9-0549618C195A}" type="presOf" srcId="{898B6358-D392-C841-AB90-77FE1BCFB49F}" destId="{2AA253C5-7B7F-A447-82FC-BD21BA475C76}" srcOrd="0" destOrd="0" presId="urn:microsoft.com/office/officeart/2005/8/layout/hProcess4"/>
    <dgm:cxn modelId="{307740DA-4616-4843-80B2-6DDB13153FA7}" srcId="{898B6358-D392-C841-AB90-77FE1BCFB49F}" destId="{09D278CD-8EA9-764B-B952-3B891C28FF26}" srcOrd="4" destOrd="0" parTransId="{B81693E6-A2D5-2B40-8075-D65DD8444F2E}" sibTransId="{C91B5E6E-C1D2-7B46-8677-8DD4D56AAE97}"/>
    <dgm:cxn modelId="{256BECE8-C4AE-AF4C-84A4-08C1D2E078E6}" type="presOf" srcId="{B83E7D20-5B4C-4C42-8A22-E86F6F250901}" destId="{B0055F02-E9F1-834D-B694-52B478CB10F5}" srcOrd="0" destOrd="0" presId="urn:microsoft.com/office/officeart/2005/8/layout/hProcess4"/>
    <dgm:cxn modelId="{A6D4C5E9-0C4B-2A40-AA71-CC3C117E014A}" srcId="{09D278CD-8EA9-764B-B952-3B891C28FF26}" destId="{1BF9C8E2-DA66-5B45-9218-CF9DE0B17064}" srcOrd="0" destOrd="0" parTransId="{EBA1A042-A1DA-5E4B-9D3D-15C767BA8F32}" sibTransId="{3B209B3D-9806-4441-9F8A-155EACD1DC60}"/>
    <dgm:cxn modelId="{308156F4-CE85-1D4B-B491-19937F620BA5}" type="presOf" srcId="{C7F25F4E-B278-FB4A-BDC1-C7D687EF5F03}" destId="{FD0EE7E0-9ADD-804E-B199-369345C410C2}" srcOrd="1" destOrd="0" presId="urn:microsoft.com/office/officeart/2005/8/layout/hProcess4"/>
    <dgm:cxn modelId="{798FCBF6-F5AD-6742-8BFB-1D9A3A1CE6E7}" type="presOf" srcId="{C7F25F4E-B278-FB4A-BDC1-C7D687EF5F03}" destId="{37A06FFA-DE90-2F47-9CC2-B4C0E1204D89}" srcOrd="0" destOrd="0" presId="urn:microsoft.com/office/officeart/2005/8/layout/hProcess4"/>
    <dgm:cxn modelId="{7095EC7D-65C2-7247-9818-98B7A342F9E6}" type="presParOf" srcId="{2AA253C5-7B7F-A447-82FC-BD21BA475C76}" destId="{86EB9BA3-CDC9-384B-B9DD-218B3135B5AD}" srcOrd="0" destOrd="0" presId="urn:microsoft.com/office/officeart/2005/8/layout/hProcess4"/>
    <dgm:cxn modelId="{E007CB42-8C88-304F-9998-E2FB437C5A21}" type="presParOf" srcId="{2AA253C5-7B7F-A447-82FC-BD21BA475C76}" destId="{5083145D-707D-3241-BF7A-4B96A6BBCC57}" srcOrd="1" destOrd="0" presId="urn:microsoft.com/office/officeart/2005/8/layout/hProcess4"/>
    <dgm:cxn modelId="{6CE70B78-8795-3241-9E42-780F8668CB15}" type="presParOf" srcId="{2AA253C5-7B7F-A447-82FC-BD21BA475C76}" destId="{F360CE5F-B7F4-5E45-A0B2-FA607B93A6E8}" srcOrd="2" destOrd="0" presId="urn:microsoft.com/office/officeart/2005/8/layout/hProcess4"/>
    <dgm:cxn modelId="{FDE88ADF-B93E-9C41-8436-9D1C53B3097C}" type="presParOf" srcId="{F360CE5F-B7F4-5E45-A0B2-FA607B93A6E8}" destId="{0DE31E74-A8A8-E648-89F1-4597EFD0130B}" srcOrd="0" destOrd="0" presId="urn:microsoft.com/office/officeart/2005/8/layout/hProcess4"/>
    <dgm:cxn modelId="{61C46909-A655-DE48-829E-CDB4BD8FF1BF}" type="presParOf" srcId="{0DE31E74-A8A8-E648-89F1-4597EFD0130B}" destId="{13686C7A-1AAA-BC42-B9B7-B0E422D90784}" srcOrd="0" destOrd="0" presId="urn:microsoft.com/office/officeart/2005/8/layout/hProcess4"/>
    <dgm:cxn modelId="{BEC52FF5-0045-6E49-BF8D-ED7B8824007D}" type="presParOf" srcId="{0DE31E74-A8A8-E648-89F1-4597EFD0130B}" destId="{2E9A6CCA-763A-ED44-BF3A-3F425150AD29}" srcOrd="1" destOrd="0" presId="urn:microsoft.com/office/officeart/2005/8/layout/hProcess4"/>
    <dgm:cxn modelId="{BB777760-5FFF-6145-8EBC-297408AC2923}" type="presParOf" srcId="{0DE31E74-A8A8-E648-89F1-4597EFD0130B}" destId="{BD21DF58-94D9-8649-818D-8B5641B0C701}" srcOrd="2" destOrd="0" presId="urn:microsoft.com/office/officeart/2005/8/layout/hProcess4"/>
    <dgm:cxn modelId="{5C688A27-FC93-DE4D-8B2E-624771A2D434}" type="presParOf" srcId="{0DE31E74-A8A8-E648-89F1-4597EFD0130B}" destId="{63C9B3DB-1130-E942-AEBA-796B99A5BDB7}" srcOrd="3" destOrd="0" presId="urn:microsoft.com/office/officeart/2005/8/layout/hProcess4"/>
    <dgm:cxn modelId="{F531B885-FA3F-F942-9317-782419CE6892}" type="presParOf" srcId="{0DE31E74-A8A8-E648-89F1-4597EFD0130B}" destId="{B2D99AA9-FDD4-1843-A5D1-8E55066A7306}" srcOrd="4" destOrd="0" presId="urn:microsoft.com/office/officeart/2005/8/layout/hProcess4"/>
    <dgm:cxn modelId="{44926BBB-FC7E-7A4A-B5E8-8975A5091F66}" type="presParOf" srcId="{F360CE5F-B7F4-5E45-A0B2-FA607B93A6E8}" destId="{702AAF0E-8C8C-1D4C-ACED-3AE738AB8F23}" srcOrd="1" destOrd="0" presId="urn:microsoft.com/office/officeart/2005/8/layout/hProcess4"/>
    <dgm:cxn modelId="{0F892AB2-00D8-7446-A7ED-47503F299753}" type="presParOf" srcId="{F360CE5F-B7F4-5E45-A0B2-FA607B93A6E8}" destId="{56FBA083-F986-CE45-ADCC-76C32FF9C1DA}" srcOrd="2" destOrd="0" presId="urn:microsoft.com/office/officeart/2005/8/layout/hProcess4"/>
    <dgm:cxn modelId="{E9BBB3EC-B0F1-164B-9409-D036CDD553EA}" type="presParOf" srcId="{56FBA083-F986-CE45-ADCC-76C32FF9C1DA}" destId="{F69A2BF4-A8BF-F24E-9E1B-8DECD6AF3733}" srcOrd="0" destOrd="0" presId="urn:microsoft.com/office/officeart/2005/8/layout/hProcess4"/>
    <dgm:cxn modelId="{52561F6B-DC86-3042-832B-10DF55C3909F}" type="presParOf" srcId="{56FBA083-F986-CE45-ADCC-76C32FF9C1DA}" destId="{37A06FFA-DE90-2F47-9CC2-B4C0E1204D89}" srcOrd="1" destOrd="0" presId="urn:microsoft.com/office/officeart/2005/8/layout/hProcess4"/>
    <dgm:cxn modelId="{1E99925A-B4A6-AC48-BE80-4150B7F21C0A}" type="presParOf" srcId="{56FBA083-F986-CE45-ADCC-76C32FF9C1DA}" destId="{FD0EE7E0-9ADD-804E-B199-369345C410C2}" srcOrd="2" destOrd="0" presId="urn:microsoft.com/office/officeart/2005/8/layout/hProcess4"/>
    <dgm:cxn modelId="{90A104F5-FC35-0943-80E2-15097DA515D9}" type="presParOf" srcId="{56FBA083-F986-CE45-ADCC-76C32FF9C1DA}" destId="{B0055F02-E9F1-834D-B694-52B478CB10F5}" srcOrd="3" destOrd="0" presId="urn:microsoft.com/office/officeart/2005/8/layout/hProcess4"/>
    <dgm:cxn modelId="{97840CFA-7C0F-BE47-8F6E-46513EAEB0CA}" type="presParOf" srcId="{56FBA083-F986-CE45-ADCC-76C32FF9C1DA}" destId="{0C5B2444-A520-E041-9092-F29E295ECB42}" srcOrd="4" destOrd="0" presId="urn:microsoft.com/office/officeart/2005/8/layout/hProcess4"/>
    <dgm:cxn modelId="{56739BD8-852D-0E4A-B40C-11F88C507020}" type="presParOf" srcId="{F360CE5F-B7F4-5E45-A0B2-FA607B93A6E8}" destId="{0FB4141B-4ECF-484A-9B9A-2E85DD5B9105}" srcOrd="3" destOrd="0" presId="urn:microsoft.com/office/officeart/2005/8/layout/hProcess4"/>
    <dgm:cxn modelId="{20C94389-D496-3347-BC75-D870F6ADE32A}" type="presParOf" srcId="{F360CE5F-B7F4-5E45-A0B2-FA607B93A6E8}" destId="{46F85219-6A69-A142-BBDE-CB29B62E8429}" srcOrd="4" destOrd="0" presId="urn:microsoft.com/office/officeart/2005/8/layout/hProcess4"/>
    <dgm:cxn modelId="{6A8C497D-6C41-9949-A9DF-A5F87D153138}" type="presParOf" srcId="{46F85219-6A69-A142-BBDE-CB29B62E8429}" destId="{36075539-8AA0-4740-B2B2-45CFE6D178FE}" srcOrd="0" destOrd="0" presId="urn:microsoft.com/office/officeart/2005/8/layout/hProcess4"/>
    <dgm:cxn modelId="{F215A7FC-950A-674A-9325-0B8286550941}" type="presParOf" srcId="{46F85219-6A69-A142-BBDE-CB29B62E8429}" destId="{DB2E54A3-0925-014C-B615-CDC18942C17A}" srcOrd="1" destOrd="0" presId="urn:microsoft.com/office/officeart/2005/8/layout/hProcess4"/>
    <dgm:cxn modelId="{D1EA9322-5FAF-FF4E-B284-F4E893AA5950}" type="presParOf" srcId="{46F85219-6A69-A142-BBDE-CB29B62E8429}" destId="{ACEFB826-EF64-6D41-B26A-061C5F7600AF}" srcOrd="2" destOrd="0" presId="urn:microsoft.com/office/officeart/2005/8/layout/hProcess4"/>
    <dgm:cxn modelId="{2DC18765-C8A1-454A-9533-D884116734C4}" type="presParOf" srcId="{46F85219-6A69-A142-BBDE-CB29B62E8429}" destId="{A187F6DD-3E7C-2047-9618-DC050EEB48B9}" srcOrd="3" destOrd="0" presId="urn:microsoft.com/office/officeart/2005/8/layout/hProcess4"/>
    <dgm:cxn modelId="{F7C9D443-A811-D143-92EE-3FC0ABD7E8E0}" type="presParOf" srcId="{46F85219-6A69-A142-BBDE-CB29B62E8429}" destId="{6E244044-DF3D-1342-BDCF-ECF82442AD2D}" srcOrd="4" destOrd="0" presId="urn:microsoft.com/office/officeart/2005/8/layout/hProcess4"/>
    <dgm:cxn modelId="{8E8F500B-0074-0C4B-8288-B3C43B07D830}" type="presParOf" srcId="{F360CE5F-B7F4-5E45-A0B2-FA607B93A6E8}" destId="{109AA02C-E89E-B047-8319-D55D2CD7EBA6}" srcOrd="5" destOrd="0" presId="urn:microsoft.com/office/officeart/2005/8/layout/hProcess4"/>
    <dgm:cxn modelId="{3060F11F-F67E-CD46-AD00-47068905F23A}" type="presParOf" srcId="{F360CE5F-B7F4-5E45-A0B2-FA607B93A6E8}" destId="{757FC56A-7223-9A48-835C-5DD6D71925F7}" srcOrd="6" destOrd="0" presId="urn:microsoft.com/office/officeart/2005/8/layout/hProcess4"/>
    <dgm:cxn modelId="{AA0E77BA-2FAE-3D41-95B9-6BE2C8560A05}" type="presParOf" srcId="{757FC56A-7223-9A48-835C-5DD6D71925F7}" destId="{3A3D0D13-5926-C243-A7E7-4F47BC6B3C66}" srcOrd="0" destOrd="0" presId="urn:microsoft.com/office/officeart/2005/8/layout/hProcess4"/>
    <dgm:cxn modelId="{7772286A-57D7-4C48-AA9A-6FC04FE216A9}" type="presParOf" srcId="{757FC56A-7223-9A48-835C-5DD6D71925F7}" destId="{CE4ABBDF-22EF-3A42-8614-30B571F75D36}" srcOrd="1" destOrd="0" presId="urn:microsoft.com/office/officeart/2005/8/layout/hProcess4"/>
    <dgm:cxn modelId="{5FDC776E-7749-584A-9FB4-DB34D023341E}" type="presParOf" srcId="{757FC56A-7223-9A48-835C-5DD6D71925F7}" destId="{BA88950A-08A7-0344-82E8-ECB7CDF8CF69}" srcOrd="2" destOrd="0" presId="urn:microsoft.com/office/officeart/2005/8/layout/hProcess4"/>
    <dgm:cxn modelId="{58FC37C8-CC6A-6341-AE55-6F9358458BE7}" type="presParOf" srcId="{757FC56A-7223-9A48-835C-5DD6D71925F7}" destId="{F26EC4C3-D51A-F84A-AC02-0C537EF3FD85}" srcOrd="3" destOrd="0" presId="urn:microsoft.com/office/officeart/2005/8/layout/hProcess4"/>
    <dgm:cxn modelId="{168ECE4B-037A-AD49-AB38-4851A0BC505C}" type="presParOf" srcId="{757FC56A-7223-9A48-835C-5DD6D71925F7}" destId="{C8DE1C57-1665-7D47-9D0E-E2B31D43A9D5}" srcOrd="4" destOrd="0" presId="urn:microsoft.com/office/officeart/2005/8/layout/hProcess4"/>
    <dgm:cxn modelId="{18ADA979-AAAE-C14A-A46B-1B969CDE89C9}" type="presParOf" srcId="{F360CE5F-B7F4-5E45-A0B2-FA607B93A6E8}" destId="{35BAC43B-6E05-7843-ACEA-0740F6AF1A09}" srcOrd="7" destOrd="0" presId="urn:microsoft.com/office/officeart/2005/8/layout/hProcess4"/>
    <dgm:cxn modelId="{27EE8C81-463C-B84E-BAE0-93E9D7B0C1E1}" type="presParOf" srcId="{F360CE5F-B7F4-5E45-A0B2-FA607B93A6E8}" destId="{C7A17426-254C-6148-B42C-3891C07F42F7}" srcOrd="8" destOrd="0" presId="urn:microsoft.com/office/officeart/2005/8/layout/hProcess4"/>
    <dgm:cxn modelId="{7B70F412-2852-3F40-8E2D-76931F81DD86}" type="presParOf" srcId="{C7A17426-254C-6148-B42C-3891C07F42F7}" destId="{0985FD4D-0FD0-5D40-9778-A2C508DFF392}" srcOrd="0" destOrd="0" presId="urn:microsoft.com/office/officeart/2005/8/layout/hProcess4"/>
    <dgm:cxn modelId="{9AC6C3D2-FE24-EC4C-B5CF-857B34BF6E80}" type="presParOf" srcId="{C7A17426-254C-6148-B42C-3891C07F42F7}" destId="{F4BA988D-FE17-3C40-97A7-471A42FDB176}" srcOrd="1" destOrd="0" presId="urn:microsoft.com/office/officeart/2005/8/layout/hProcess4"/>
    <dgm:cxn modelId="{90575B6A-1293-9F4F-85D5-39546A326EC3}" type="presParOf" srcId="{C7A17426-254C-6148-B42C-3891C07F42F7}" destId="{71F4D3FF-3FE7-6543-A2AF-79863838E802}" srcOrd="2" destOrd="0" presId="urn:microsoft.com/office/officeart/2005/8/layout/hProcess4"/>
    <dgm:cxn modelId="{A32D4985-02B1-444E-80E9-24FCCB55F8DB}" type="presParOf" srcId="{C7A17426-254C-6148-B42C-3891C07F42F7}" destId="{2936B80D-9BA9-074F-BD72-3B7FA4EF322E}" srcOrd="3" destOrd="0" presId="urn:microsoft.com/office/officeart/2005/8/layout/hProcess4"/>
    <dgm:cxn modelId="{A82CA9DF-2AE6-8743-A5DA-494DE463817C}" type="presParOf" srcId="{C7A17426-254C-6148-B42C-3891C07F42F7}" destId="{0A3A23AB-92BD-9843-AD74-FA942AA5502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8B6358-D392-C841-AB90-77FE1BCFB49F}" type="doc">
      <dgm:prSet loTypeId="urn:microsoft.com/office/officeart/2005/8/layout/hProcess4" loCatId="" qsTypeId="urn:microsoft.com/office/officeart/2005/8/quickstyle/simple1" qsCatId="simple" csTypeId="urn:microsoft.com/office/officeart/2005/8/colors/accent1_2" csCatId="accent1" phldr="1"/>
      <dgm:spPr/>
    </dgm:pt>
    <dgm:pt modelId="{5283D678-E1A5-F541-8247-669068262F24}">
      <dgm:prSet phldrT="[Text]" custT="1"/>
      <dgm:spPr/>
      <dgm:t>
        <a:bodyPr/>
        <a:lstStyle/>
        <a:p>
          <a:r>
            <a:rPr lang="en-GB" sz="1800" dirty="0">
              <a:latin typeface="FoundrySterling-Book" pitchFamily="2" charset="0"/>
              <a:cs typeface="Arial" panose="020B0604020202020204" pitchFamily="34" charset="0"/>
            </a:rPr>
            <a:t>Alignment</a:t>
          </a:r>
        </a:p>
      </dgm:t>
    </dgm:pt>
    <dgm:pt modelId="{43D0A0B0-DFC5-6743-867E-110BEDD76ED6}" type="parTrans" cxnId="{870CFC97-8E07-DB4B-B099-729244486711}">
      <dgm:prSet/>
      <dgm:spPr/>
      <dgm:t>
        <a:bodyPr/>
        <a:lstStyle/>
        <a:p>
          <a:endParaRPr lang="en-GB"/>
        </a:p>
      </dgm:t>
    </dgm:pt>
    <dgm:pt modelId="{367364CA-AEFE-0443-AFC8-99B624C0AF46}" type="sibTrans" cxnId="{870CFC97-8E07-DB4B-B099-729244486711}">
      <dgm:prSet/>
      <dgm:spPr/>
      <dgm:t>
        <a:bodyPr/>
        <a:lstStyle/>
        <a:p>
          <a:endParaRPr lang="en-GB"/>
        </a:p>
      </dgm:t>
    </dgm:pt>
    <dgm:pt modelId="{55313570-2A8E-7A47-86CB-662B8AD4A217}">
      <dgm:prSet phldrT="[Text]" custT="1"/>
      <dgm:spPr/>
      <dgm:t>
        <a:bodyPr/>
        <a:lstStyle/>
        <a:p>
          <a:r>
            <a:rPr lang="en-GB" sz="1800" dirty="0">
              <a:latin typeface="FoundrySterling-Book" pitchFamily="2" charset="0"/>
              <a:cs typeface="Arial" panose="020B0604020202020204" pitchFamily="34" charset="0"/>
            </a:rPr>
            <a:t>Discussions</a:t>
          </a:r>
        </a:p>
      </dgm:t>
    </dgm:pt>
    <dgm:pt modelId="{D1486480-14DF-1543-823D-85FC34050B7E}" type="parTrans" cxnId="{D0EB6573-14BF-4947-9F97-3E23B793ADF4}">
      <dgm:prSet/>
      <dgm:spPr/>
      <dgm:t>
        <a:bodyPr/>
        <a:lstStyle/>
        <a:p>
          <a:endParaRPr lang="en-GB"/>
        </a:p>
      </dgm:t>
    </dgm:pt>
    <dgm:pt modelId="{5F0042E7-72CA-D240-A706-264898789E05}" type="sibTrans" cxnId="{D0EB6573-14BF-4947-9F97-3E23B793ADF4}">
      <dgm:prSet/>
      <dgm:spPr/>
      <dgm:t>
        <a:bodyPr/>
        <a:lstStyle/>
        <a:p>
          <a:endParaRPr lang="en-GB"/>
        </a:p>
      </dgm:t>
    </dgm:pt>
    <dgm:pt modelId="{B83E7D20-5B4C-4C42-8A22-E86F6F250901}">
      <dgm:prSet phldrT="[Text]" custT="1"/>
      <dgm:spPr/>
      <dgm:t>
        <a:bodyPr/>
        <a:lstStyle/>
        <a:p>
          <a:r>
            <a:rPr lang="en-GB" sz="1800" dirty="0">
              <a:latin typeface="FoundrySterling-Book" pitchFamily="2" charset="0"/>
              <a:cs typeface="Arial" panose="020B0604020202020204" pitchFamily="34" charset="0"/>
            </a:rPr>
            <a:t>Workshops</a:t>
          </a:r>
        </a:p>
      </dgm:t>
    </dgm:pt>
    <dgm:pt modelId="{8B0499A9-D2A1-F743-9A49-4775BD6CA24E}" type="parTrans" cxnId="{4342011B-582D-594D-A5A8-DE83D48225FD}">
      <dgm:prSet/>
      <dgm:spPr/>
      <dgm:t>
        <a:bodyPr/>
        <a:lstStyle/>
        <a:p>
          <a:endParaRPr lang="en-GB"/>
        </a:p>
      </dgm:t>
    </dgm:pt>
    <dgm:pt modelId="{C4D8B0DD-CC1A-3342-8D31-223B98E2FB3A}" type="sibTrans" cxnId="{4342011B-582D-594D-A5A8-DE83D48225FD}">
      <dgm:prSet/>
      <dgm:spPr/>
      <dgm:t>
        <a:bodyPr/>
        <a:lstStyle/>
        <a:p>
          <a:endParaRPr lang="en-GB"/>
        </a:p>
      </dgm:t>
    </dgm:pt>
    <dgm:pt modelId="{09D278CD-8EA9-764B-B952-3B891C28FF26}">
      <dgm:prSet phldrT="[Text]" custT="1"/>
      <dgm:spPr/>
      <dgm:t>
        <a:bodyPr/>
        <a:lstStyle/>
        <a:p>
          <a:r>
            <a:rPr lang="en-GB" sz="1800" dirty="0">
              <a:latin typeface="FoundrySterling-Book" pitchFamily="2" charset="0"/>
              <a:cs typeface="Arial" panose="020B0604020202020204" pitchFamily="34" charset="0"/>
            </a:rPr>
            <a:t>Trial</a:t>
          </a:r>
        </a:p>
      </dgm:t>
    </dgm:pt>
    <dgm:pt modelId="{B81693E6-A2D5-2B40-8075-D65DD8444F2E}" type="parTrans" cxnId="{307740DA-4616-4843-80B2-6DDB13153FA7}">
      <dgm:prSet/>
      <dgm:spPr/>
      <dgm:t>
        <a:bodyPr/>
        <a:lstStyle/>
        <a:p>
          <a:endParaRPr lang="en-GB"/>
        </a:p>
      </dgm:t>
    </dgm:pt>
    <dgm:pt modelId="{C91B5E6E-C1D2-7B46-8677-8DD4D56AAE97}" type="sibTrans" cxnId="{307740DA-4616-4843-80B2-6DDB13153FA7}">
      <dgm:prSet/>
      <dgm:spPr/>
      <dgm:t>
        <a:bodyPr/>
        <a:lstStyle/>
        <a:p>
          <a:endParaRPr lang="en-GB"/>
        </a:p>
      </dgm:t>
    </dgm:pt>
    <dgm:pt modelId="{EB29A108-90E6-2443-9D02-8721CC97D3B3}">
      <dgm:prSet phldrT="[Text]" custT="1"/>
      <dgm:spPr/>
      <dgm:t>
        <a:bodyPr/>
        <a:lstStyle/>
        <a:p>
          <a:r>
            <a:rPr lang="en-GB" sz="1400" dirty="0">
              <a:latin typeface="FoundrySterling-Book" pitchFamily="2" charset="0"/>
              <a:cs typeface="Arial" panose="020B0604020202020204" pitchFamily="34" charset="0"/>
            </a:rPr>
            <a:t>Understand the parameters for your local area</a:t>
          </a:r>
        </a:p>
      </dgm:t>
    </dgm:pt>
    <dgm:pt modelId="{CD90C753-B721-804C-87D5-F34168A19773}" type="parTrans" cxnId="{39F99602-FA40-574B-8E92-C67D4C42A738}">
      <dgm:prSet/>
      <dgm:spPr/>
      <dgm:t>
        <a:bodyPr/>
        <a:lstStyle/>
        <a:p>
          <a:endParaRPr lang="en-GB"/>
        </a:p>
      </dgm:t>
    </dgm:pt>
    <dgm:pt modelId="{3677D6B6-45B0-2243-AD69-AC6601F77604}" type="sibTrans" cxnId="{39F99602-FA40-574B-8E92-C67D4C42A738}">
      <dgm:prSet/>
      <dgm:spPr/>
      <dgm:t>
        <a:bodyPr/>
        <a:lstStyle/>
        <a:p>
          <a:endParaRPr lang="en-GB"/>
        </a:p>
      </dgm:t>
    </dgm:pt>
    <dgm:pt modelId="{C7F25F4E-B278-FB4A-BDC1-C7D687EF5F03}">
      <dgm:prSet phldrT="[Text]" custT="1"/>
      <dgm:spPr/>
      <dgm:t>
        <a:bodyPr/>
        <a:lstStyle/>
        <a:p>
          <a:r>
            <a:rPr lang="en-GB" sz="1400" dirty="0">
              <a:latin typeface="FoundrySterling-Book" pitchFamily="2" charset="0"/>
              <a:cs typeface="Arial" panose="020B0604020202020204" pitchFamily="34" charset="0"/>
            </a:rPr>
            <a:t>To engage teams and prepare for discussions</a:t>
          </a:r>
        </a:p>
      </dgm:t>
    </dgm:pt>
    <dgm:pt modelId="{90A0188D-E217-ED4A-A5FB-0BF007131E25}" type="parTrans" cxnId="{A4B94D88-7728-4D48-92A0-E44D508A9A6B}">
      <dgm:prSet/>
      <dgm:spPr/>
      <dgm:t>
        <a:bodyPr/>
        <a:lstStyle/>
        <a:p>
          <a:endParaRPr lang="en-GB"/>
        </a:p>
      </dgm:t>
    </dgm:pt>
    <dgm:pt modelId="{835AF5EB-2C6D-BE4D-B4E1-8542B6422DE4}" type="sibTrans" cxnId="{A4B94D88-7728-4D48-92A0-E44D508A9A6B}">
      <dgm:prSet/>
      <dgm:spPr/>
      <dgm:t>
        <a:bodyPr/>
        <a:lstStyle/>
        <a:p>
          <a:endParaRPr lang="en-GB"/>
        </a:p>
      </dgm:t>
    </dgm:pt>
    <dgm:pt modelId="{560A80E0-E401-EF4D-A904-5D9FF5178BB8}">
      <dgm:prSet phldrT="[Text]" custT="1"/>
      <dgm:spPr/>
      <dgm:t>
        <a:bodyPr/>
        <a:lstStyle/>
        <a:p>
          <a:r>
            <a:rPr lang="en-GB" sz="1400" dirty="0">
              <a:latin typeface="FoundrySterling-Book" pitchFamily="2" charset="0"/>
              <a:cs typeface="Arial" panose="020B0604020202020204" pitchFamily="34" charset="0"/>
            </a:rPr>
            <a:t>To explore arrangements in one to one discussions</a:t>
          </a:r>
        </a:p>
      </dgm:t>
    </dgm:pt>
    <dgm:pt modelId="{B10080AB-7545-744B-ADFB-B70CF5C5AAA3}" type="parTrans" cxnId="{BD7E342E-CDE7-A94E-AD7D-8A9AF5D702F0}">
      <dgm:prSet/>
      <dgm:spPr/>
      <dgm:t>
        <a:bodyPr/>
        <a:lstStyle/>
        <a:p>
          <a:endParaRPr lang="en-GB"/>
        </a:p>
      </dgm:t>
    </dgm:pt>
    <dgm:pt modelId="{31E38475-D88D-3A4E-BA2E-2EC0753CCE53}" type="sibTrans" cxnId="{BD7E342E-CDE7-A94E-AD7D-8A9AF5D702F0}">
      <dgm:prSet/>
      <dgm:spPr/>
      <dgm:t>
        <a:bodyPr/>
        <a:lstStyle/>
        <a:p>
          <a:endParaRPr lang="en-GB"/>
        </a:p>
      </dgm:t>
    </dgm:pt>
    <dgm:pt modelId="{1BF9C8E2-DA66-5B45-9218-CF9DE0B17064}">
      <dgm:prSet phldrT="[Text]" custT="1"/>
      <dgm:spPr/>
      <dgm:t>
        <a:bodyPr/>
        <a:lstStyle/>
        <a:p>
          <a:r>
            <a:rPr lang="en-GB" sz="1400" dirty="0">
              <a:latin typeface="FoundrySterling-Book" pitchFamily="2" charset="0"/>
              <a:cs typeface="Arial" panose="020B0604020202020204" pitchFamily="34" charset="0"/>
            </a:rPr>
            <a:t>To see what does and doesn't work</a:t>
          </a:r>
        </a:p>
      </dgm:t>
    </dgm:pt>
    <dgm:pt modelId="{EBA1A042-A1DA-5E4B-9D3D-15C767BA8F32}" type="parTrans" cxnId="{A6D4C5E9-0C4B-2A40-AA71-CC3C117E014A}">
      <dgm:prSet/>
      <dgm:spPr/>
      <dgm:t>
        <a:bodyPr/>
        <a:lstStyle/>
        <a:p>
          <a:endParaRPr lang="en-GB"/>
        </a:p>
      </dgm:t>
    </dgm:pt>
    <dgm:pt modelId="{3B209B3D-9806-4441-9F8A-155EACD1DC60}" type="sibTrans" cxnId="{A6D4C5E9-0C4B-2A40-AA71-CC3C117E014A}">
      <dgm:prSet/>
      <dgm:spPr/>
      <dgm:t>
        <a:bodyPr/>
        <a:lstStyle/>
        <a:p>
          <a:endParaRPr lang="en-GB"/>
        </a:p>
      </dgm:t>
    </dgm:pt>
    <dgm:pt modelId="{FBCC8223-44AE-F74A-B911-B26F890B7DA4}">
      <dgm:prSet phldrT="[Text]" custT="1"/>
      <dgm:spPr/>
      <dgm:t>
        <a:bodyPr/>
        <a:lstStyle/>
        <a:p>
          <a:r>
            <a:rPr lang="en-GB" sz="1400" dirty="0">
              <a:latin typeface="FoundrySterling-Book" pitchFamily="2" charset="0"/>
              <a:cs typeface="Arial" panose="020B0604020202020204" pitchFamily="34" charset="0"/>
            </a:rPr>
            <a:t>Review</a:t>
          </a:r>
        </a:p>
      </dgm:t>
    </dgm:pt>
    <dgm:pt modelId="{9026B67A-F273-8E4A-A673-51CBE9BE04AA}" type="parTrans" cxnId="{85F3301A-CB4B-A746-8248-3755ED2499C0}">
      <dgm:prSet/>
      <dgm:spPr/>
      <dgm:t>
        <a:bodyPr/>
        <a:lstStyle/>
        <a:p>
          <a:endParaRPr lang="en-GB"/>
        </a:p>
      </dgm:t>
    </dgm:pt>
    <dgm:pt modelId="{F77B544D-549D-CA43-8588-6EC08E48ED1D}" type="sibTrans" cxnId="{85F3301A-CB4B-A746-8248-3755ED2499C0}">
      <dgm:prSet/>
      <dgm:spPr/>
      <dgm:t>
        <a:bodyPr/>
        <a:lstStyle/>
        <a:p>
          <a:endParaRPr lang="en-GB"/>
        </a:p>
      </dgm:t>
    </dgm:pt>
    <dgm:pt modelId="{57DC9197-EEED-0743-BB44-3C0DECD673E2}">
      <dgm:prSet phldrT="[Text]" custT="1"/>
      <dgm:spPr/>
      <dgm:t>
        <a:bodyPr/>
        <a:lstStyle/>
        <a:p>
          <a:r>
            <a:rPr lang="en-GB" sz="1400" dirty="0">
              <a:latin typeface="FoundrySterling-Book" pitchFamily="2" charset="0"/>
              <a:cs typeface="Arial" panose="020B0604020202020204" pitchFamily="34" charset="0"/>
            </a:rPr>
            <a:t>Team leader considers all arrangements as a whole</a:t>
          </a:r>
        </a:p>
      </dgm:t>
    </dgm:pt>
    <dgm:pt modelId="{66428A99-879C-9F47-925F-991215AA1DE0}" type="parTrans" cxnId="{7AC61E50-EFB6-EE4F-B019-7BB620A521CD}">
      <dgm:prSet/>
      <dgm:spPr/>
      <dgm:t>
        <a:bodyPr/>
        <a:lstStyle/>
        <a:p>
          <a:endParaRPr lang="en-GB"/>
        </a:p>
      </dgm:t>
    </dgm:pt>
    <dgm:pt modelId="{33895E59-E659-144C-B719-0528BE35BC7C}" type="sibTrans" cxnId="{7AC61E50-EFB6-EE4F-B019-7BB620A521CD}">
      <dgm:prSet/>
      <dgm:spPr/>
      <dgm:t>
        <a:bodyPr/>
        <a:lstStyle/>
        <a:p>
          <a:endParaRPr lang="en-GB"/>
        </a:p>
      </dgm:t>
    </dgm:pt>
    <dgm:pt modelId="{2AA253C5-7B7F-A447-82FC-BD21BA475C76}" type="pres">
      <dgm:prSet presAssocID="{898B6358-D392-C841-AB90-77FE1BCFB49F}" presName="Name0" presStyleCnt="0">
        <dgm:presLayoutVars>
          <dgm:dir/>
          <dgm:animLvl val="lvl"/>
          <dgm:resizeHandles val="exact"/>
        </dgm:presLayoutVars>
      </dgm:prSet>
      <dgm:spPr/>
    </dgm:pt>
    <dgm:pt modelId="{86EB9BA3-CDC9-384B-B9DD-218B3135B5AD}" type="pres">
      <dgm:prSet presAssocID="{898B6358-D392-C841-AB90-77FE1BCFB49F}" presName="tSp" presStyleCnt="0"/>
      <dgm:spPr/>
    </dgm:pt>
    <dgm:pt modelId="{5083145D-707D-3241-BF7A-4B96A6BBCC57}" type="pres">
      <dgm:prSet presAssocID="{898B6358-D392-C841-AB90-77FE1BCFB49F}" presName="bSp" presStyleCnt="0"/>
      <dgm:spPr/>
    </dgm:pt>
    <dgm:pt modelId="{F360CE5F-B7F4-5E45-A0B2-FA607B93A6E8}" type="pres">
      <dgm:prSet presAssocID="{898B6358-D392-C841-AB90-77FE1BCFB49F}" presName="process" presStyleCnt="0"/>
      <dgm:spPr/>
    </dgm:pt>
    <dgm:pt modelId="{0DE31E74-A8A8-E648-89F1-4597EFD0130B}" type="pres">
      <dgm:prSet presAssocID="{5283D678-E1A5-F541-8247-669068262F24}" presName="composite1" presStyleCnt="0"/>
      <dgm:spPr/>
    </dgm:pt>
    <dgm:pt modelId="{13686C7A-1AAA-BC42-B9B7-B0E422D90784}" type="pres">
      <dgm:prSet presAssocID="{5283D678-E1A5-F541-8247-669068262F24}" presName="dummyNode1" presStyleLbl="node1" presStyleIdx="0" presStyleCnt="5"/>
      <dgm:spPr/>
    </dgm:pt>
    <dgm:pt modelId="{2E9A6CCA-763A-ED44-BF3A-3F425150AD29}" type="pres">
      <dgm:prSet presAssocID="{5283D678-E1A5-F541-8247-669068262F24}" presName="childNode1" presStyleLbl="bgAcc1" presStyleIdx="0" presStyleCnt="5">
        <dgm:presLayoutVars>
          <dgm:bulletEnabled val="1"/>
        </dgm:presLayoutVars>
      </dgm:prSet>
      <dgm:spPr/>
    </dgm:pt>
    <dgm:pt modelId="{BD21DF58-94D9-8649-818D-8B5641B0C701}" type="pres">
      <dgm:prSet presAssocID="{5283D678-E1A5-F541-8247-669068262F24}" presName="childNode1tx" presStyleLbl="bgAcc1" presStyleIdx="0" presStyleCnt="5">
        <dgm:presLayoutVars>
          <dgm:bulletEnabled val="1"/>
        </dgm:presLayoutVars>
      </dgm:prSet>
      <dgm:spPr/>
    </dgm:pt>
    <dgm:pt modelId="{63C9B3DB-1130-E942-AEBA-796B99A5BDB7}" type="pres">
      <dgm:prSet presAssocID="{5283D678-E1A5-F541-8247-669068262F24}" presName="parentNode1" presStyleLbl="node1" presStyleIdx="0" presStyleCnt="5">
        <dgm:presLayoutVars>
          <dgm:chMax val="1"/>
          <dgm:bulletEnabled val="1"/>
        </dgm:presLayoutVars>
      </dgm:prSet>
      <dgm:spPr/>
    </dgm:pt>
    <dgm:pt modelId="{B2D99AA9-FDD4-1843-A5D1-8E55066A7306}" type="pres">
      <dgm:prSet presAssocID="{5283D678-E1A5-F541-8247-669068262F24}" presName="connSite1" presStyleCnt="0"/>
      <dgm:spPr/>
    </dgm:pt>
    <dgm:pt modelId="{702AAF0E-8C8C-1D4C-ACED-3AE738AB8F23}" type="pres">
      <dgm:prSet presAssocID="{367364CA-AEFE-0443-AFC8-99B624C0AF46}" presName="Name9" presStyleLbl="sibTrans2D1" presStyleIdx="0" presStyleCnt="4"/>
      <dgm:spPr/>
    </dgm:pt>
    <dgm:pt modelId="{56FBA083-F986-CE45-ADCC-76C32FF9C1DA}" type="pres">
      <dgm:prSet presAssocID="{B83E7D20-5B4C-4C42-8A22-E86F6F250901}" presName="composite2" presStyleCnt="0"/>
      <dgm:spPr/>
    </dgm:pt>
    <dgm:pt modelId="{F69A2BF4-A8BF-F24E-9E1B-8DECD6AF3733}" type="pres">
      <dgm:prSet presAssocID="{B83E7D20-5B4C-4C42-8A22-E86F6F250901}" presName="dummyNode2" presStyleLbl="node1" presStyleIdx="0" presStyleCnt="5"/>
      <dgm:spPr/>
    </dgm:pt>
    <dgm:pt modelId="{37A06FFA-DE90-2F47-9CC2-B4C0E1204D89}" type="pres">
      <dgm:prSet presAssocID="{B83E7D20-5B4C-4C42-8A22-E86F6F250901}" presName="childNode2" presStyleLbl="bgAcc1" presStyleIdx="1" presStyleCnt="5">
        <dgm:presLayoutVars>
          <dgm:bulletEnabled val="1"/>
        </dgm:presLayoutVars>
      </dgm:prSet>
      <dgm:spPr/>
    </dgm:pt>
    <dgm:pt modelId="{FD0EE7E0-9ADD-804E-B199-369345C410C2}" type="pres">
      <dgm:prSet presAssocID="{B83E7D20-5B4C-4C42-8A22-E86F6F250901}" presName="childNode2tx" presStyleLbl="bgAcc1" presStyleIdx="1" presStyleCnt="5">
        <dgm:presLayoutVars>
          <dgm:bulletEnabled val="1"/>
        </dgm:presLayoutVars>
      </dgm:prSet>
      <dgm:spPr/>
    </dgm:pt>
    <dgm:pt modelId="{B0055F02-E9F1-834D-B694-52B478CB10F5}" type="pres">
      <dgm:prSet presAssocID="{B83E7D20-5B4C-4C42-8A22-E86F6F250901}" presName="parentNode2" presStyleLbl="node1" presStyleIdx="1" presStyleCnt="5">
        <dgm:presLayoutVars>
          <dgm:chMax val="0"/>
          <dgm:bulletEnabled val="1"/>
        </dgm:presLayoutVars>
      </dgm:prSet>
      <dgm:spPr/>
    </dgm:pt>
    <dgm:pt modelId="{0C5B2444-A520-E041-9092-F29E295ECB42}" type="pres">
      <dgm:prSet presAssocID="{B83E7D20-5B4C-4C42-8A22-E86F6F250901}" presName="connSite2" presStyleCnt="0"/>
      <dgm:spPr/>
    </dgm:pt>
    <dgm:pt modelId="{0FB4141B-4ECF-484A-9B9A-2E85DD5B9105}" type="pres">
      <dgm:prSet presAssocID="{C4D8B0DD-CC1A-3342-8D31-223B98E2FB3A}" presName="Name18" presStyleLbl="sibTrans2D1" presStyleIdx="1" presStyleCnt="4"/>
      <dgm:spPr/>
    </dgm:pt>
    <dgm:pt modelId="{46F85219-6A69-A142-BBDE-CB29B62E8429}" type="pres">
      <dgm:prSet presAssocID="{55313570-2A8E-7A47-86CB-662B8AD4A217}" presName="composite1" presStyleCnt="0"/>
      <dgm:spPr/>
    </dgm:pt>
    <dgm:pt modelId="{36075539-8AA0-4740-B2B2-45CFE6D178FE}" type="pres">
      <dgm:prSet presAssocID="{55313570-2A8E-7A47-86CB-662B8AD4A217}" presName="dummyNode1" presStyleLbl="node1" presStyleIdx="1" presStyleCnt="5"/>
      <dgm:spPr/>
    </dgm:pt>
    <dgm:pt modelId="{DB2E54A3-0925-014C-B615-CDC18942C17A}" type="pres">
      <dgm:prSet presAssocID="{55313570-2A8E-7A47-86CB-662B8AD4A217}" presName="childNode1" presStyleLbl="bgAcc1" presStyleIdx="2" presStyleCnt="5">
        <dgm:presLayoutVars>
          <dgm:bulletEnabled val="1"/>
        </dgm:presLayoutVars>
      </dgm:prSet>
      <dgm:spPr/>
    </dgm:pt>
    <dgm:pt modelId="{ACEFB826-EF64-6D41-B26A-061C5F7600AF}" type="pres">
      <dgm:prSet presAssocID="{55313570-2A8E-7A47-86CB-662B8AD4A217}" presName="childNode1tx" presStyleLbl="bgAcc1" presStyleIdx="2" presStyleCnt="5">
        <dgm:presLayoutVars>
          <dgm:bulletEnabled val="1"/>
        </dgm:presLayoutVars>
      </dgm:prSet>
      <dgm:spPr/>
    </dgm:pt>
    <dgm:pt modelId="{A187F6DD-3E7C-2047-9618-DC050EEB48B9}" type="pres">
      <dgm:prSet presAssocID="{55313570-2A8E-7A47-86CB-662B8AD4A217}" presName="parentNode1" presStyleLbl="node1" presStyleIdx="2" presStyleCnt="5">
        <dgm:presLayoutVars>
          <dgm:chMax val="1"/>
          <dgm:bulletEnabled val="1"/>
        </dgm:presLayoutVars>
      </dgm:prSet>
      <dgm:spPr/>
    </dgm:pt>
    <dgm:pt modelId="{6E244044-DF3D-1342-BDCF-ECF82442AD2D}" type="pres">
      <dgm:prSet presAssocID="{55313570-2A8E-7A47-86CB-662B8AD4A217}" presName="connSite1" presStyleCnt="0"/>
      <dgm:spPr/>
    </dgm:pt>
    <dgm:pt modelId="{109AA02C-E89E-B047-8319-D55D2CD7EBA6}" type="pres">
      <dgm:prSet presAssocID="{5F0042E7-72CA-D240-A706-264898789E05}" presName="Name9" presStyleLbl="sibTrans2D1" presStyleIdx="2" presStyleCnt="4"/>
      <dgm:spPr/>
    </dgm:pt>
    <dgm:pt modelId="{757FC56A-7223-9A48-835C-5DD6D71925F7}" type="pres">
      <dgm:prSet presAssocID="{FBCC8223-44AE-F74A-B911-B26F890B7DA4}" presName="composite2" presStyleCnt="0"/>
      <dgm:spPr/>
    </dgm:pt>
    <dgm:pt modelId="{3A3D0D13-5926-C243-A7E7-4F47BC6B3C66}" type="pres">
      <dgm:prSet presAssocID="{FBCC8223-44AE-F74A-B911-B26F890B7DA4}" presName="dummyNode2" presStyleLbl="node1" presStyleIdx="2" presStyleCnt="5"/>
      <dgm:spPr/>
    </dgm:pt>
    <dgm:pt modelId="{CE4ABBDF-22EF-3A42-8614-30B571F75D36}" type="pres">
      <dgm:prSet presAssocID="{FBCC8223-44AE-F74A-B911-B26F890B7DA4}" presName="childNode2" presStyleLbl="bgAcc1" presStyleIdx="3" presStyleCnt="5">
        <dgm:presLayoutVars>
          <dgm:bulletEnabled val="1"/>
        </dgm:presLayoutVars>
      </dgm:prSet>
      <dgm:spPr/>
    </dgm:pt>
    <dgm:pt modelId="{BA88950A-08A7-0344-82E8-ECB7CDF8CF69}" type="pres">
      <dgm:prSet presAssocID="{FBCC8223-44AE-F74A-B911-B26F890B7DA4}" presName="childNode2tx" presStyleLbl="bgAcc1" presStyleIdx="3" presStyleCnt="5">
        <dgm:presLayoutVars>
          <dgm:bulletEnabled val="1"/>
        </dgm:presLayoutVars>
      </dgm:prSet>
      <dgm:spPr/>
    </dgm:pt>
    <dgm:pt modelId="{F26EC4C3-D51A-F84A-AC02-0C537EF3FD85}" type="pres">
      <dgm:prSet presAssocID="{FBCC8223-44AE-F74A-B911-B26F890B7DA4}" presName="parentNode2" presStyleLbl="node1" presStyleIdx="3" presStyleCnt="5">
        <dgm:presLayoutVars>
          <dgm:chMax val="0"/>
          <dgm:bulletEnabled val="1"/>
        </dgm:presLayoutVars>
      </dgm:prSet>
      <dgm:spPr/>
    </dgm:pt>
    <dgm:pt modelId="{C8DE1C57-1665-7D47-9D0E-E2B31D43A9D5}" type="pres">
      <dgm:prSet presAssocID="{FBCC8223-44AE-F74A-B911-B26F890B7DA4}" presName="connSite2" presStyleCnt="0"/>
      <dgm:spPr/>
    </dgm:pt>
    <dgm:pt modelId="{35BAC43B-6E05-7843-ACEA-0740F6AF1A09}" type="pres">
      <dgm:prSet presAssocID="{F77B544D-549D-CA43-8588-6EC08E48ED1D}" presName="Name18" presStyleLbl="sibTrans2D1" presStyleIdx="3" presStyleCnt="4"/>
      <dgm:spPr/>
    </dgm:pt>
    <dgm:pt modelId="{C7A17426-254C-6148-B42C-3891C07F42F7}" type="pres">
      <dgm:prSet presAssocID="{09D278CD-8EA9-764B-B952-3B891C28FF26}" presName="composite1" presStyleCnt="0"/>
      <dgm:spPr/>
    </dgm:pt>
    <dgm:pt modelId="{0985FD4D-0FD0-5D40-9778-A2C508DFF392}" type="pres">
      <dgm:prSet presAssocID="{09D278CD-8EA9-764B-B952-3B891C28FF26}" presName="dummyNode1" presStyleLbl="node1" presStyleIdx="3" presStyleCnt="5"/>
      <dgm:spPr/>
    </dgm:pt>
    <dgm:pt modelId="{F4BA988D-FE17-3C40-97A7-471A42FDB176}" type="pres">
      <dgm:prSet presAssocID="{09D278CD-8EA9-764B-B952-3B891C28FF26}" presName="childNode1" presStyleLbl="bgAcc1" presStyleIdx="4" presStyleCnt="5">
        <dgm:presLayoutVars>
          <dgm:bulletEnabled val="1"/>
        </dgm:presLayoutVars>
      </dgm:prSet>
      <dgm:spPr/>
    </dgm:pt>
    <dgm:pt modelId="{71F4D3FF-3FE7-6543-A2AF-79863838E802}" type="pres">
      <dgm:prSet presAssocID="{09D278CD-8EA9-764B-B952-3B891C28FF26}" presName="childNode1tx" presStyleLbl="bgAcc1" presStyleIdx="4" presStyleCnt="5">
        <dgm:presLayoutVars>
          <dgm:bulletEnabled val="1"/>
        </dgm:presLayoutVars>
      </dgm:prSet>
      <dgm:spPr/>
    </dgm:pt>
    <dgm:pt modelId="{2936B80D-9BA9-074F-BD72-3B7FA4EF322E}" type="pres">
      <dgm:prSet presAssocID="{09D278CD-8EA9-764B-B952-3B891C28FF26}" presName="parentNode1" presStyleLbl="node1" presStyleIdx="4" presStyleCnt="5">
        <dgm:presLayoutVars>
          <dgm:chMax val="1"/>
          <dgm:bulletEnabled val="1"/>
        </dgm:presLayoutVars>
      </dgm:prSet>
      <dgm:spPr/>
    </dgm:pt>
    <dgm:pt modelId="{0A3A23AB-92BD-9843-AD74-FA942AA55020}" type="pres">
      <dgm:prSet presAssocID="{09D278CD-8EA9-764B-B952-3B891C28FF26}" presName="connSite1" presStyleCnt="0"/>
      <dgm:spPr/>
    </dgm:pt>
  </dgm:ptLst>
  <dgm:cxnLst>
    <dgm:cxn modelId="{39F99602-FA40-574B-8E92-C67D4C42A738}" srcId="{5283D678-E1A5-F541-8247-669068262F24}" destId="{EB29A108-90E6-2443-9D02-8721CC97D3B3}" srcOrd="0" destOrd="0" parTransId="{CD90C753-B721-804C-87D5-F34168A19773}" sibTransId="{3677D6B6-45B0-2243-AD69-AC6601F77604}"/>
    <dgm:cxn modelId="{918B5A0A-836A-524D-B7DC-4584993E7D67}" type="presOf" srcId="{55313570-2A8E-7A47-86CB-662B8AD4A217}" destId="{A187F6DD-3E7C-2047-9618-DC050EEB48B9}" srcOrd="0" destOrd="0" presId="urn:microsoft.com/office/officeart/2005/8/layout/hProcess4"/>
    <dgm:cxn modelId="{78E46E10-F72B-E545-9ECE-1ECA719BA2F8}" type="presOf" srcId="{560A80E0-E401-EF4D-A904-5D9FF5178BB8}" destId="{ACEFB826-EF64-6D41-B26A-061C5F7600AF}" srcOrd="1" destOrd="0" presId="urn:microsoft.com/office/officeart/2005/8/layout/hProcess4"/>
    <dgm:cxn modelId="{1829271A-F576-B845-9030-063F87CF4AB9}" type="presOf" srcId="{F77B544D-549D-CA43-8588-6EC08E48ED1D}" destId="{35BAC43B-6E05-7843-ACEA-0740F6AF1A09}" srcOrd="0" destOrd="0" presId="urn:microsoft.com/office/officeart/2005/8/layout/hProcess4"/>
    <dgm:cxn modelId="{85F3301A-CB4B-A746-8248-3755ED2499C0}" srcId="{898B6358-D392-C841-AB90-77FE1BCFB49F}" destId="{FBCC8223-44AE-F74A-B911-B26F890B7DA4}" srcOrd="3" destOrd="0" parTransId="{9026B67A-F273-8E4A-A673-51CBE9BE04AA}" sibTransId="{F77B544D-549D-CA43-8588-6EC08E48ED1D}"/>
    <dgm:cxn modelId="{4342011B-582D-594D-A5A8-DE83D48225FD}" srcId="{898B6358-D392-C841-AB90-77FE1BCFB49F}" destId="{B83E7D20-5B4C-4C42-8A22-E86F6F250901}" srcOrd="1" destOrd="0" parTransId="{8B0499A9-D2A1-F743-9A49-4775BD6CA24E}" sibTransId="{C4D8B0DD-CC1A-3342-8D31-223B98E2FB3A}"/>
    <dgm:cxn modelId="{5C87DE1F-C407-DA4D-85FC-EB60D86E0E4D}" type="presOf" srcId="{1BF9C8E2-DA66-5B45-9218-CF9DE0B17064}" destId="{71F4D3FF-3FE7-6543-A2AF-79863838E802}" srcOrd="1" destOrd="0" presId="urn:microsoft.com/office/officeart/2005/8/layout/hProcess4"/>
    <dgm:cxn modelId="{BD7E342E-CDE7-A94E-AD7D-8A9AF5D702F0}" srcId="{55313570-2A8E-7A47-86CB-662B8AD4A217}" destId="{560A80E0-E401-EF4D-A904-5D9FF5178BB8}" srcOrd="0" destOrd="0" parTransId="{B10080AB-7545-744B-ADFB-B70CF5C5AAA3}" sibTransId="{31E38475-D88D-3A4E-BA2E-2EC0753CCE53}"/>
    <dgm:cxn modelId="{12439C31-F60E-5F4D-A888-FD74A6E2FF7E}" type="presOf" srcId="{1BF9C8E2-DA66-5B45-9218-CF9DE0B17064}" destId="{F4BA988D-FE17-3C40-97A7-471A42FDB176}" srcOrd="0" destOrd="0" presId="urn:microsoft.com/office/officeart/2005/8/layout/hProcess4"/>
    <dgm:cxn modelId="{26698336-8F7C-AD4C-8E58-EB02C6159395}" type="presOf" srcId="{57DC9197-EEED-0743-BB44-3C0DECD673E2}" destId="{CE4ABBDF-22EF-3A42-8614-30B571F75D36}" srcOrd="0" destOrd="0" presId="urn:microsoft.com/office/officeart/2005/8/layout/hProcess4"/>
    <dgm:cxn modelId="{9E59443F-4C77-F647-92C1-679E7E566EA9}" type="presOf" srcId="{C4D8B0DD-CC1A-3342-8D31-223B98E2FB3A}" destId="{0FB4141B-4ECF-484A-9B9A-2E85DD5B9105}" srcOrd="0" destOrd="0" presId="urn:microsoft.com/office/officeart/2005/8/layout/hProcess4"/>
    <dgm:cxn modelId="{0999874A-5DDC-264B-AB9D-649E7F6A75E6}" type="presOf" srcId="{09D278CD-8EA9-764B-B952-3B891C28FF26}" destId="{2936B80D-9BA9-074F-BD72-3B7FA4EF322E}" srcOrd="0" destOrd="0" presId="urn:microsoft.com/office/officeart/2005/8/layout/hProcess4"/>
    <dgm:cxn modelId="{4C20A64E-316A-BF4C-9B87-D1512CA25CD5}" type="presOf" srcId="{FBCC8223-44AE-F74A-B911-B26F890B7DA4}" destId="{F26EC4C3-D51A-F84A-AC02-0C537EF3FD85}" srcOrd="0" destOrd="0" presId="urn:microsoft.com/office/officeart/2005/8/layout/hProcess4"/>
    <dgm:cxn modelId="{7AC61E50-EFB6-EE4F-B019-7BB620A521CD}" srcId="{FBCC8223-44AE-F74A-B911-B26F890B7DA4}" destId="{57DC9197-EEED-0743-BB44-3C0DECD673E2}" srcOrd="0" destOrd="0" parTransId="{66428A99-879C-9F47-925F-991215AA1DE0}" sibTransId="{33895E59-E659-144C-B719-0528BE35BC7C}"/>
    <dgm:cxn modelId="{D0EB6573-14BF-4947-9F97-3E23B793ADF4}" srcId="{898B6358-D392-C841-AB90-77FE1BCFB49F}" destId="{55313570-2A8E-7A47-86CB-662B8AD4A217}" srcOrd="2" destOrd="0" parTransId="{D1486480-14DF-1543-823D-85FC34050B7E}" sibTransId="{5F0042E7-72CA-D240-A706-264898789E05}"/>
    <dgm:cxn modelId="{1F82EA73-E912-3148-B1BA-957E67D41CF9}" type="presOf" srcId="{EB29A108-90E6-2443-9D02-8721CC97D3B3}" destId="{2E9A6CCA-763A-ED44-BF3A-3F425150AD29}" srcOrd="0" destOrd="0" presId="urn:microsoft.com/office/officeart/2005/8/layout/hProcess4"/>
    <dgm:cxn modelId="{77DB7B81-8601-114B-868F-4279D7B2A105}" type="presOf" srcId="{560A80E0-E401-EF4D-A904-5D9FF5178BB8}" destId="{DB2E54A3-0925-014C-B615-CDC18942C17A}" srcOrd="0" destOrd="0" presId="urn:microsoft.com/office/officeart/2005/8/layout/hProcess4"/>
    <dgm:cxn modelId="{87413887-54FF-7F4A-88BC-7A6DF1C4A42A}" type="presOf" srcId="{367364CA-AEFE-0443-AFC8-99B624C0AF46}" destId="{702AAF0E-8C8C-1D4C-ACED-3AE738AB8F23}" srcOrd="0" destOrd="0" presId="urn:microsoft.com/office/officeart/2005/8/layout/hProcess4"/>
    <dgm:cxn modelId="{A4B94D88-7728-4D48-92A0-E44D508A9A6B}" srcId="{B83E7D20-5B4C-4C42-8A22-E86F6F250901}" destId="{C7F25F4E-B278-FB4A-BDC1-C7D687EF5F03}" srcOrd="0" destOrd="0" parTransId="{90A0188D-E217-ED4A-A5FB-0BF007131E25}" sibTransId="{835AF5EB-2C6D-BE4D-B4E1-8542B6422DE4}"/>
    <dgm:cxn modelId="{0EF8D793-ADA6-E14D-94C1-3484DDE3501E}" type="presOf" srcId="{5F0042E7-72CA-D240-A706-264898789E05}" destId="{109AA02C-E89E-B047-8319-D55D2CD7EBA6}" srcOrd="0" destOrd="0" presId="urn:microsoft.com/office/officeart/2005/8/layout/hProcess4"/>
    <dgm:cxn modelId="{870CFC97-8E07-DB4B-B099-729244486711}" srcId="{898B6358-D392-C841-AB90-77FE1BCFB49F}" destId="{5283D678-E1A5-F541-8247-669068262F24}" srcOrd="0" destOrd="0" parTransId="{43D0A0B0-DFC5-6743-867E-110BEDD76ED6}" sibTransId="{367364CA-AEFE-0443-AFC8-99B624C0AF46}"/>
    <dgm:cxn modelId="{7B979FA1-0966-1641-865C-82358BA7F323}" type="presOf" srcId="{EB29A108-90E6-2443-9D02-8721CC97D3B3}" destId="{BD21DF58-94D9-8649-818D-8B5641B0C701}" srcOrd="1" destOrd="0" presId="urn:microsoft.com/office/officeart/2005/8/layout/hProcess4"/>
    <dgm:cxn modelId="{83A0D4AA-3C12-0542-9EA5-7D645317559F}" type="presOf" srcId="{5283D678-E1A5-F541-8247-669068262F24}" destId="{63C9B3DB-1130-E942-AEBA-796B99A5BDB7}" srcOrd="0" destOrd="0" presId="urn:microsoft.com/office/officeart/2005/8/layout/hProcess4"/>
    <dgm:cxn modelId="{A1952BCB-2814-E64A-AE0A-B17F68904676}" type="presOf" srcId="{57DC9197-EEED-0743-BB44-3C0DECD673E2}" destId="{BA88950A-08A7-0344-82E8-ECB7CDF8CF69}" srcOrd="1" destOrd="0" presId="urn:microsoft.com/office/officeart/2005/8/layout/hProcess4"/>
    <dgm:cxn modelId="{A37502CF-8048-9A43-B6B9-0549618C195A}" type="presOf" srcId="{898B6358-D392-C841-AB90-77FE1BCFB49F}" destId="{2AA253C5-7B7F-A447-82FC-BD21BA475C76}" srcOrd="0" destOrd="0" presId="urn:microsoft.com/office/officeart/2005/8/layout/hProcess4"/>
    <dgm:cxn modelId="{307740DA-4616-4843-80B2-6DDB13153FA7}" srcId="{898B6358-D392-C841-AB90-77FE1BCFB49F}" destId="{09D278CD-8EA9-764B-B952-3B891C28FF26}" srcOrd="4" destOrd="0" parTransId="{B81693E6-A2D5-2B40-8075-D65DD8444F2E}" sibTransId="{C91B5E6E-C1D2-7B46-8677-8DD4D56AAE97}"/>
    <dgm:cxn modelId="{256BECE8-C4AE-AF4C-84A4-08C1D2E078E6}" type="presOf" srcId="{B83E7D20-5B4C-4C42-8A22-E86F6F250901}" destId="{B0055F02-E9F1-834D-B694-52B478CB10F5}" srcOrd="0" destOrd="0" presId="urn:microsoft.com/office/officeart/2005/8/layout/hProcess4"/>
    <dgm:cxn modelId="{A6D4C5E9-0C4B-2A40-AA71-CC3C117E014A}" srcId="{09D278CD-8EA9-764B-B952-3B891C28FF26}" destId="{1BF9C8E2-DA66-5B45-9218-CF9DE0B17064}" srcOrd="0" destOrd="0" parTransId="{EBA1A042-A1DA-5E4B-9D3D-15C767BA8F32}" sibTransId="{3B209B3D-9806-4441-9F8A-155EACD1DC60}"/>
    <dgm:cxn modelId="{308156F4-CE85-1D4B-B491-19937F620BA5}" type="presOf" srcId="{C7F25F4E-B278-FB4A-BDC1-C7D687EF5F03}" destId="{FD0EE7E0-9ADD-804E-B199-369345C410C2}" srcOrd="1" destOrd="0" presId="urn:microsoft.com/office/officeart/2005/8/layout/hProcess4"/>
    <dgm:cxn modelId="{798FCBF6-F5AD-6742-8BFB-1D9A3A1CE6E7}" type="presOf" srcId="{C7F25F4E-B278-FB4A-BDC1-C7D687EF5F03}" destId="{37A06FFA-DE90-2F47-9CC2-B4C0E1204D89}" srcOrd="0" destOrd="0" presId="urn:microsoft.com/office/officeart/2005/8/layout/hProcess4"/>
    <dgm:cxn modelId="{7095EC7D-65C2-7247-9818-98B7A342F9E6}" type="presParOf" srcId="{2AA253C5-7B7F-A447-82FC-BD21BA475C76}" destId="{86EB9BA3-CDC9-384B-B9DD-218B3135B5AD}" srcOrd="0" destOrd="0" presId="urn:microsoft.com/office/officeart/2005/8/layout/hProcess4"/>
    <dgm:cxn modelId="{E007CB42-8C88-304F-9998-E2FB437C5A21}" type="presParOf" srcId="{2AA253C5-7B7F-A447-82FC-BD21BA475C76}" destId="{5083145D-707D-3241-BF7A-4B96A6BBCC57}" srcOrd="1" destOrd="0" presId="urn:microsoft.com/office/officeart/2005/8/layout/hProcess4"/>
    <dgm:cxn modelId="{6CE70B78-8795-3241-9E42-780F8668CB15}" type="presParOf" srcId="{2AA253C5-7B7F-A447-82FC-BD21BA475C76}" destId="{F360CE5F-B7F4-5E45-A0B2-FA607B93A6E8}" srcOrd="2" destOrd="0" presId="urn:microsoft.com/office/officeart/2005/8/layout/hProcess4"/>
    <dgm:cxn modelId="{FDE88ADF-B93E-9C41-8436-9D1C53B3097C}" type="presParOf" srcId="{F360CE5F-B7F4-5E45-A0B2-FA607B93A6E8}" destId="{0DE31E74-A8A8-E648-89F1-4597EFD0130B}" srcOrd="0" destOrd="0" presId="urn:microsoft.com/office/officeart/2005/8/layout/hProcess4"/>
    <dgm:cxn modelId="{61C46909-A655-DE48-829E-CDB4BD8FF1BF}" type="presParOf" srcId="{0DE31E74-A8A8-E648-89F1-4597EFD0130B}" destId="{13686C7A-1AAA-BC42-B9B7-B0E422D90784}" srcOrd="0" destOrd="0" presId="urn:microsoft.com/office/officeart/2005/8/layout/hProcess4"/>
    <dgm:cxn modelId="{BEC52FF5-0045-6E49-BF8D-ED7B8824007D}" type="presParOf" srcId="{0DE31E74-A8A8-E648-89F1-4597EFD0130B}" destId="{2E9A6CCA-763A-ED44-BF3A-3F425150AD29}" srcOrd="1" destOrd="0" presId="urn:microsoft.com/office/officeart/2005/8/layout/hProcess4"/>
    <dgm:cxn modelId="{BB777760-5FFF-6145-8EBC-297408AC2923}" type="presParOf" srcId="{0DE31E74-A8A8-E648-89F1-4597EFD0130B}" destId="{BD21DF58-94D9-8649-818D-8B5641B0C701}" srcOrd="2" destOrd="0" presId="urn:microsoft.com/office/officeart/2005/8/layout/hProcess4"/>
    <dgm:cxn modelId="{5C688A27-FC93-DE4D-8B2E-624771A2D434}" type="presParOf" srcId="{0DE31E74-A8A8-E648-89F1-4597EFD0130B}" destId="{63C9B3DB-1130-E942-AEBA-796B99A5BDB7}" srcOrd="3" destOrd="0" presId="urn:microsoft.com/office/officeart/2005/8/layout/hProcess4"/>
    <dgm:cxn modelId="{F531B885-FA3F-F942-9317-782419CE6892}" type="presParOf" srcId="{0DE31E74-A8A8-E648-89F1-4597EFD0130B}" destId="{B2D99AA9-FDD4-1843-A5D1-8E55066A7306}" srcOrd="4" destOrd="0" presId="urn:microsoft.com/office/officeart/2005/8/layout/hProcess4"/>
    <dgm:cxn modelId="{44926BBB-FC7E-7A4A-B5E8-8975A5091F66}" type="presParOf" srcId="{F360CE5F-B7F4-5E45-A0B2-FA607B93A6E8}" destId="{702AAF0E-8C8C-1D4C-ACED-3AE738AB8F23}" srcOrd="1" destOrd="0" presId="urn:microsoft.com/office/officeart/2005/8/layout/hProcess4"/>
    <dgm:cxn modelId="{0F892AB2-00D8-7446-A7ED-47503F299753}" type="presParOf" srcId="{F360CE5F-B7F4-5E45-A0B2-FA607B93A6E8}" destId="{56FBA083-F986-CE45-ADCC-76C32FF9C1DA}" srcOrd="2" destOrd="0" presId="urn:microsoft.com/office/officeart/2005/8/layout/hProcess4"/>
    <dgm:cxn modelId="{E9BBB3EC-B0F1-164B-9409-D036CDD553EA}" type="presParOf" srcId="{56FBA083-F986-CE45-ADCC-76C32FF9C1DA}" destId="{F69A2BF4-A8BF-F24E-9E1B-8DECD6AF3733}" srcOrd="0" destOrd="0" presId="urn:microsoft.com/office/officeart/2005/8/layout/hProcess4"/>
    <dgm:cxn modelId="{52561F6B-DC86-3042-832B-10DF55C3909F}" type="presParOf" srcId="{56FBA083-F986-CE45-ADCC-76C32FF9C1DA}" destId="{37A06FFA-DE90-2F47-9CC2-B4C0E1204D89}" srcOrd="1" destOrd="0" presId="urn:microsoft.com/office/officeart/2005/8/layout/hProcess4"/>
    <dgm:cxn modelId="{1E99925A-B4A6-AC48-BE80-4150B7F21C0A}" type="presParOf" srcId="{56FBA083-F986-CE45-ADCC-76C32FF9C1DA}" destId="{FD0EE7E0-9ADD-804E-B199-369345C410C2}" srcOrd="2" destOrd="0" presId="urn:microsoft.com/office/officeart/2005/8/layout/hProcess4"/>
    <dgm:cxn modelId="{90A104F5-FC35-0943-80E2-15097DA515D9}" type="presParOf" srcId="{56FBA083-F986-CE45-ADCC-76C32FF9C1DA}" destId="{B0055F02-E9F1-834D-B694-52B478CB10F5}" srcOrd="3" destOrd="0" presId="urn:microsoft.com/office/officeart/2005/8/layout/hProcess4"/>
    <dgm:cxn modelId="{97840CFA-7C0F-BE47-8F6E-46513EAEB0CA}" type="presParOf" srcId="{56FBA083-F986-CE45-ADCC-76C32FF9C1DA}" destId="{0C5B2444-A520-E041-9092-F29E295ECB42}" srcOrd="4" destOrd="0" presId="urn:microsoft.com/office/officeart/2005/8/layout/hProcess4"/>
    <dgm:cxn modelId="{56739BD8-852D-0E4A-B40C-11F88C507020}" type="presParOf" srcId="{F360CE5F-B7F4-5E45-A0B2-FA607B93A6E8}" destId="{0FB4141B-4ECF-484A-9B9A-2E85DD5B9105}" srcOrd="3" destOrd="0" presId="urn:microsoft.com/office/officeart/2005/8/layout/hProcess4"/>
    <dgm:cxn modelId="{20C94389-D496-3347-BC75-D870F6ADE32A}" type="presParOf" srcId="{F360CE5F-B7F4-5E45-A0B2-FA607B93A6E8}" destId="{46F85219-6A69-A142-BBDE-CB29B62E8429}" srcOrd="4" destOrd="0" presId="urn:microsoft.com/office/officeart/2005/8/layout/hProcess4"/>
    <dgm:cxn modelId="{6A8C497D-6C41-9949-A9DF-A5F87D153138}" type="presParOf" srcId="{46F85219-6A69-A142-BBDE-CB29B62E8429}" destId="{36075539-8AA0-4740-B2B2-45CFE6D178FE}" srcOrd="0" destOrd="0" presId="urn:microsoft.com/office/officeart/2005/8/layout/hProcess4"/>
    <dgm:cxn modelId="{F215A7FC-950A-674A-9325-0B8286550941}" type="presParOf" srcId="{46F85219-6A69-A142-BBDE-CB29B62E8429}" destId="{DB2E54A3-0925-014C-B615-CDC18942C17A}" srcOrd="1" destOrd="0" presId="urn:microsoft.com/office/officeart/2005/8/layout/hProcess4"/>
    <dgm:cxn modelId="{D1EA9322-5FAF-FF4E-B284-F4E893AA5950}" type="presParOf" srcId="{46F85219-6A69-A142-BBDE-CB29B62E8429}" destId="{ACEFB826-EF64-6D41-B26A-061C5F7600AF}" srcOrd="2" destOrd="0" presId="urn:microsoft.com/office/officeart/2005/8/layout/hProcess4"/>
    <dgm:cxn modelId="{2DC18765-C8A1-454A-9533-D884116734C4}" type="presParOf" srcId="{46F85219-6A69-A142-BBDE-CB29B62E8429}" destId="{A187F6DD-3E7C-2047-9618-DC050EEB48B9}" srcOrd="3" destOrd="0" presId="urn:microsoft.com/office/officeart/2005/8/layout/hProcess4"/>
    <dgm:cxn modelId="{F7C9D443-A811-D143-92EE-3FC0ABD7E8E0}" type="presParOf" srcId="{46F85219-6A69-A142-BBDE-CB29B62E8429}" destId="{6E244044-DF3D-1342-BDCF-ECF82442AD2D}" srcOrd="4" destOrd="0" presId="urn:microsoft.com/office/officeart/2005/8/layout/hProcess4"/>
    <dgm:cxn modelId="{8E8F500B-0074-0C4B-8288-B3C43B07D830}" type="presParOf" srcId="{F360CE5F-B7F4-5E45-A0B2-FA607B93A6E8}" destId="{109AA02C-E89E-B047-8319-D55D2CD7EBA6}" srcOrd="5" destOrd="0" presId="urn:microsoft.com/office/officeart/2005/8/layout/hProcess4"/>
    <dgm:cxn modelId="{3060F11F-F67E-CD46-AD00-47068905F23A}" type="presParOf" srcId="{F360CE5F-B7F4-5E45-A0B2-FA607B93A6E8}" destId="{757FC56A-7223-9A48-835C-5DD6D71925F7}" srcOrd="6" destOrd="0" presId="urn:microsoft.com/office/officeart/2005/8/layout/hProcess4"/>
    <dgm:cxn modelId="{AA0E77BA-2FAE-3D41-95B9-6BE2C8560A05}" type="presParOf" srcId="{757FC56A-7223-9A48-835C-5DD6D71925F7}" destId="{3A3D0D13-5926-C243-A7E7-4F47BC6B3C66}" srcOrd="0" destOrd="0" presId="urn:microsoft.com/office/officeart/2005/8/layout/hProcess4"/>
    <dgm:cxn modelId="{7772286A-57D7-4C48-AA9A-6FC04FE216A9}" type="presParOf" srcId="{757FC56A-7223-9A48-835C-5DD6D71925F7}" destId="{CE4ABBDF-22EF-3A42-8614-30B571F75D36}" srcOrd="1" destOrd="0" presId="urn:microsoft.com/office/officeart/2005/8/layout/hProcess4"/>
    <dgm:cxn modelId="{5FDC776E-7749-584A-9FB4-DB34D023341E}" type="presParOf" srcId="{757FC56A-7223-9A48-835C-5DD6D71925F7}" destId="{BA88950A-08A7-0344-82E8-ECB7CDF8CF69}" srcOrd="2" destOrd="0" presId="urn:microsoft.com/office/officeart/2005/8/layout/hProcess4"/>
    <dgm:cxn modelId="{58FC37C8-CC6A-6341-AE55-6F9358458BE7}" type="presParOf" srcId="{757FC56A-7223-9A48-835C-5DD6D71925F7}" destId="{F26EC4C3-D51A-F84A-AC02-0C537EF3FD85}" srcOrd="3" destOrd="0" presId="urn:microsoft.com/office/officeart/2005/8/layout/hProcess4"/>
    <dgm:cxn modelId="{168ECE4B-037A-AD49-AB38-4851A0BC505C}" type="presParOf" srcId="{757FC56A-7223-9A48-835C-5DD6D71925F7}" destId="{C8DE1C57-1665-7D47-9D0E-E2B31D43A9D5}" srcOrd="4" destOrd="0" presId="urn:microsoft.com/office/officeart/2005/8/layout/hProcess4"/>
    <dgm:cxn modelId="{18ADA979-AAAE-C14A-A46B-1B969CDE89C9}" type="presParOf" srcId="{F360CE5F-B7F4-5E45-A0B2-FA607B93A6E8}" destId="{35BAC43B-6E05-7843-ACEA-0740F6AF1A09}" srcOrd="7" destOrd="0" presId="urn:microsoft.com/office/officeart/2005/8/layout/hProcess4"/>
    <dgm:cxn modelId="{27EE8C81-463C-B84E-BAE0-93E9D7B0C1E1}" type="presParOf" srcId="{F360CE5F-B7F4-5E45-A0B2-FA607B93A6E8}" destId="{C7A17426-254C-6148-B42C-3891C07F42F7}" srcOrd="8" destOrd="0" presId="urn:microsoft.com/office/officeart/2005/8/layout/hProcess4"/>
    <dgm:cxn modelId="{7B70F412-2852-3F40-8E2D-76931F81DD86}" type="presParOf" srcId="{C7A17426-254C-6148-B42C-3891C07F42F7}" destId="{0985FD4D-0FD0-5D40-9778-A2C508DFF392}" srcOrd="0" destOrd="0" presId="urn:microsoft.com/office/officeart/2005/8/layout/hProcess4"/>
    <dgm:cxn modelId="{9AC6C3D2-FE24-EC4C-B5CF-857B34BF6E80}" type="presParOf" srcId="{C7A17426-254C-6148-B42C-3891C07F42F7}" destId="{F4BA988D-FE17-3C40-97A7-471A42FDB176}" srcOrd="1" destOrd="0" presId="urn:microsoft.com/office/officeart/2005/8/layout/hProcess4"/>
    <dgm:cxn modelId="{90575B6A-1293-9F4F-85D5-39546A326EC3}" type="presParOf" srcId="{C7A17426-254C-6148-B42C-3891C07F42F7}" destId="{71F4D3FF-3FE7-6543-A2AF-79863838E802}" srcOrd="2" destOrd="0" presId="urn:microsoft.com/office/officeart/2005/8/layout/hProcess4"/>
    <dgm:cxn modelId="{A32D4985-02B1-444E-80E9-24FCCB55F8DB}" type="presParOf" srcId="{C7A17426-254C-6148-B42C-3891C07F42F7}" destId="{2936B80D-9BA9-074F-BD72-3B7FA4EF322E}" srcOrd="3" destOrd="0" presId="urn:microsoft.com/office/officeart/2005/8/layout/hProcess4"/>
    <dgm:cxn modelId="{A82CA9DF-2AE6-8743-A5DA-494DE463817C}" type="presParOf" srcId="{C7A17426-254C-6148-B42C-3891C07F42F7}" destId="{0A3A23AB-92BD-9843-AD74-FA942AA5502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A6CCA-763A-ED44-BF3A-3F425150AD29}">
      <dsp:nvSpPr>
        <dsp:cNvPr id="0" name=""/>
        <dsp:cNvSpPr/>
      </dsp:nvSpPr>
      <dsp:spPr>
        <a:xfrm>
          <a:off x="2221" y="1320754"/>
          <a:ext cx="1744791" cy="14390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GB" sz="1400" kern="1200" dirty="0">
              <a:latin typeface="FoundrySterling-Book" pitchFamily="2" charset="0"/>
              <a:cs typeface="Arial" panose="020B0604020202020204" pitchFamily="34" charset="0"/>
            </a:rPr>
            <a:t>Understand the parameters for your local area</a:t>
          </a:r>
        </a:p>
      </dsp:txBody>
      <dsp:txXfrm>
        <a:off x="35338" y="1353871"/>
        <a:ext cx="1678557" cy="1064478"/>
      </dsp:txXfrm>
    </dsp:sp>
    <dsp:sp modelId="{702AAF0E-8C8C-1D4C-ACED-3AE738AB8F23}">
      <dsp:nvSpPr>
        <dsp:cNvPr id="0" name=""/>
        <dsp:cNvSpPr/>
      </dsp:nvSpPr>
      <dsp:spPr>
        <a:xfrm>
          <a:off x="946859" y="1534604"/>
          <a:ext cx="2114600" cy="2114600"/>
        </a:xfrm>
        <a:prstGeom prst="leftCircularArrow">
          <a:avLst>
            <a:gd name="adj1" fmla="val 4049"/>
            <a:gd name="adj2" fmla="val 509000"/>
            <a:gd name="adj3" fmla="val 2284510"/>
            <a:gd name="adj4" fmla="val 9024489"/>
            <a:gd name="adj5" fmla="val 472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9B3DB-1130-E942-AEBA-796B99A5BDB7}">
      <dsp:nvSpPr>
        <dsp:cNvPr id="0" name=""/>
        <dsp:cNvSpPr/>
      </dsp:nvSpPr>
      <dsp:spPr>
        <a:xfrm>
          <a:off x="389952" y="2451467"/>
          <a:ext cx="1550925" cy="6167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FoundrySterling-Book" pitchFamily="2" charset="0"/>
              <a:cs typeface="Arial" panose="020B0604020202020204" pitchFamily="34" charset="0"/>
            </a:rPr>
            <a:t>Alignment</a:t>
          </a:r>
        </a:p>
      </dsp:txBody>
      <dsp:txXfrm>
        <a:off x="408016" y="2469531"/>
        <a:ext cx="1514797" cy="580624"/>
      </dsp:txXfrm>
    </dsp:sp>
    <dsp:sp modelId="{37A06FFA-DE90-2F47-9CC2-B4C0E1204D89}">
      <dsp:nvSpPr>
        <dsp:cNvPr id="0" name=""/>
        <dsp:cNvSpPr/>
      </dsp:nvSpPr>
      <dsp:spPr>
        <a:xfrm>
          <a:off x="2348546" y="1320754"/>
          <a:ext cx="1744791" cy="14390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GB" sz="1400" kern="1200" dirty="0">
              <a:latin typeface="FoundrySterling-Book" pitchFamily="2" charset="0"/>
              <a:cs typeface="Arial" panose="020B0604020202020204" pitchFamily="34" charset="0"/>
            </a:rPr>
            <a:t>To engage teams and prepare for discussions</a:t>
          </a:r>
        </a:p>
      </dsp:txBody>
      <dsp:txXfrm>
        <a:off x="2381663" y="1662247"/>
        <a:ext cx="1678557" cy="1064478"/>
      </dsp:txXfrm>
    </dsp:sp>
    <dsp:sp modelId="{0FB4141B-4ECF-484A-9B9A-2E85DD5B9105}">
      <dsp:nvSpPr>
        <dsp:cNvPr id="0" name=""/>
        <dsp:cNvSpPr/>
      </dsp:nvSpPr>
      <dsp:spPr>
        <a:xfrm>
          <a:off x="3278644" y="374968"/>
          <a:ext cx="2337545" cy="2337545"/>
        </a:xfrm>
        <a:prstGeom prst="circularArrow">
          <a:avLst>
            <a:gd name="adj1" fmla="val 3662"/>
            <a:gd name="adj2" fmla="val 456187"/>
            <a:gd name="adj3" fmla="val 19368302"/>
            <a:gd name="adj4" fmla="val 12575511"/>
            <a:gd name="adj5" fmla="val 427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055F02-E9F1-834D-B694-52B478CB10F5}">
      <dsp:nvSpPr>
        <dsp:cNvPr id="0" name=""/>
        <dsp:cNvSpPr/>
      </dsp:nvSpPr>
      <dsp:spPr>
        <a:xfrm>
          <a:off x="2736277" y="1012378"/>
          <a:ext cx="1550925" cy="6167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latin typeface="FoundrySterling-Book" pitchFamily="2" charset="0"/>
              <a:cs typeface="Arial" panose="020B0604020202020204" pitchFamily="34" charset="0"/>
            </a:rPr>
            <a:t>Workshops</a:t>
          </a:r>
        </a:p>
      </dsp:txBody>
      <dsp:txXfrm>
        <a:off x="2754341" y="1030442"/>
        <a:ext cx="1514797" cy="580624"/>
      </dsp:txXfrm>
    </dsp:sp>
    <dsp:sp modelId="{DB2E54A3-0925-014C-B615-CDC18942C17A}">
      <dsp:nvSpPr>
        <dsp:cNvPr id="0" name=""/>
        <dsp:cNvSpPr/>
      </dsp:nvSpPr>
      <dsp:spPr>
        <a:xfrm>
          <a:off x="4694871" y="1320754"/>
          <a:ext cx="1744791" cy="14390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GB" sz="1400" kern="1200" dirty="0">
              <a:latin typeface="FoundrySterling-Book" pitchFamily="2" charset="0"/>
              <a:cs typeface="Arial" panose="020B0604020202020204" pitchFamily="34" charset="0"/>
            </a:rPr>
            <a:t>To explore arrangements in one to one discussions</a:t>
          </a:r>
        </a:p>
      </dsp:txBody>
      <dsp:txXfrm>
        <a:off x="4727988" y="1353871"/>
        <a:ext cx="1678557" cy="1064478"/>
      </dsp:txXfrm>
    </dsp:sp>
    <dsp:sp modelId="{109AA02C-E89E-B047-8319-D55D2CD7EBA6}">
      <dsp:nvSpPr>
        <dsp:cNvPr id="0" name=""/>
        <dsp:cNvSpPr/>
      </dsp:nvSpPr>
      <dsp:spPr>
        <a:xfrm>
          <a:off x="5639509" y="1534604"/>
          <a:ext cx="2114600" cy="2114600"/>
        </a:xfrm>
        <a:prstGeom prst="leftCircularArrow">
          <a:avLst>
            <a:gd name="adj1" fmla="val 4049"/>
            <a:gd name="adj2" fmla="val 509000"/>
            <a:gd name="adj3" fmla="val 2284510"/>
            <a:gd name="adj4" fmla="val 9024489"/>
            <a:gd name="adj5" fmla="val 472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87F6DD-3E7C-2047-9618-DC050EEB48B9}">
      <dsp:nvSpPr>
        <dsp:cNvPr id="0" name=""/>
        <dsp:cNvSpPr/>
      </dsp:nvSpPr>
      <dsp:spPr>
        <a:xfrm>
          <a:off x="5082602" y="2451467"/>
          <a:ext cx="1550925" cy="6167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FoundrySterling-Book" pitchFamily="2" charset="0"/>
              <a:cs typeface="Arial" panose="020B0604020202020204" pitchFamily="34" charset="0"/>
            </a:rPr>
            <a:t>Discussions</a:t>
          </a:r>
        </a:p>
      </dsp:txBody>
      <dsp:txXfrm>
        <a:off x="5100666" y="2469531"/>
        <a:ext cx="1514797" cy="580624"/>
      </dsp:txXfrm>
    </dsp:sp>
    <dsp:sp modelId="{CE4ABBDF-22EF-3A42-8614-30B571F75D36}">
      <dsp:nvSpPr>
        <dsp:cNvPr id="0" name=""/>
        <dsp:cNvSpPr/>
      </dsp:nvSpPr>
      <dsp:spPr>
        <a:xfrm>
          <a:off x="7041196" y="1320754"/>
          <a:ext cx="1744791" cy="14390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GB" sz="1400" kern="1200" dirty="0">
              <a:latin typeface="FoundrySterling-Book" pitchFamily="2" charset="0"/>
              <a:cs typeface="Arial" panose="020B0604020202020204" pitchFamily="34" charset="0"/>
            </a:rPr>
            <a:t>Team leader considers all arrangements as a whole</a:t>
          </a:r>
        </a:p>
      </dsp:txBody>
      <dsp:txXfrm>
        <a:off x="7074313" y="1662247"/>
        <a:ext cx="1678557" cy="1064478"/>
      </dsp:txXfrm>
    </dsp:sp>
    <dsp:sp modelId="{35BAC43B-6E05-7843-ACEA-0740F6AF1A09}">
      <dsp:nvSpPr>
        <dsp:cNvPr id="0" name=""/>
        <dsp:cNvSpPr/>
      </dsp:nvSpPr>
      <dsp:spPr>
        <a:xfrm>
          <a:off x="7971294" y="374968"/>
          <a:ext cx="2337545" cy="2337545"/>
        </a:xfrm>
        <a:prstGeom prst="circularArrow">
          <a:avLst>
            <a:gd name="adj1" fmla="val 3662"/>
            <a:gd name="adj2" fmla="val 456187"/>
            <a:gd name="adj3" fmla="val 19368302"/>
            <a:gd name="adj4" fmla="val 12575511"/>
            <a:gd name="adj5" fmla="val 427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6EC4C3-D51A-F84A-AC02-0C537EF3FD85}">
      <dsp:nvSpPr>
        <dsp:cNvPr id="0" name=""/>
        <dsp:cNvSpPr/>
      </dsp:nvSpPr>
      <dsp:spPr>
        <a:xfrm>
          <a:off x="7428927" y="1012378"/>
          <a:ext cx="1550925" cy="6167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FFFFFF"/>
              </a:solidFill>
              <a:latin typeface="FoundrySterling-Book" pitchFamily="2" charset="0"/>
              <a:ea typeface="+mn-ea"/>
              <a:cs typeface="Arial" panose="020B0604020202020204" pitchFamily="34" charset="0"/>
            </a:rPr>
            <a:t>Review</a:t>
          </a:r>
        </a:p>
      </dsp:txBody>
      <dsp:txXfrm>
        <a:off x="7446991" y="1030442"/>
        <a:ext cx="1514797" cy="580624"/>
      </dsp:txXfrm>
    </dsp:sp>
    <dsp:sp modelId="{F4BA988D-FE17-3C40-97A7-471A42FDB176}">
      <dsp:nvSpPr>
        <dsp:cNvPr id="0" name=""/>
        <dsp:cNvSpPr/>
      </dsp:nvSpPr>
      <dsp:spPr>
        <a:xfrm>
          <a:off x="9387521" y="1320754"/>
          <a:ext cx="1744791" cy="14390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GB" sz="1400" kern="1200" dirty="0">
              <a:latin typeface="FoundrySterling-Book" pitchFamily="2" charset="0"/>
              <a:cs typeface="Arial" panose="020B0604020202020204" pitchFamily="34" charset="0"/>
            </a:rPr>
            <a:t>To see what does and doesn't work</a:t>
          </a:r>
        </a:p>
      </dsp:txBody>
      <dsp:txXfrm>
        <a:off x="9420638" y="1353871"/>
        <a:ext cx="1678557" cy="1064478"/>
      </dsp:txXfrm>
    </dsp:sp>
    <dsp:sp modelId="{2936B80D-9BA9-074F-BD72-3B7FA4EF322E}">
      <dsp:nvSpPr>
        <dsp:cNvPr id="0" name=""/>
        <dsp:cNvSpPr/>
      </dsp:nvSpPr>
      <dsp:spPr>
        <a:xfrm>
          <a:off x="9775252" y="2451467"/>
          <a:ext cx="1550925" cy="6167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FoundrySterling-Book" pitchFamily="2" charset="0"/>
              <a:cs typeface="Arial" panose="020B0604020202020204" pitchFamily="34" charset="0"/>
            </a:rPr>
            <a:t>Trial</a:t>
          </a:r>
        </a:p>
      </dsp:txBody>
      <dsp:txXfrm>
        <a:off x="9793316" y="2469531"/>
        <a:ext cx="1514797" cy="580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A6CCA-763A-ED44-BF3A-3F425150AD29}">
      <dsp:nvSpPr>
        <dsp:cNvPr id="0" name=""/>
        <dsp:cNvSpPr/>
      </dsp:nvSpPr>
      <dsp:spPr>
        <a:xfrm>
          <a:off x="4186" y="979969"/>
          <a:ext cx="1691513" cy="13951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GB" sz="1400" kern="1200" dirty="0">
              <a:latin typeface="FoundrySterling-Book" pitchFamily="2" charset="0"/>
              <a:cs typeface="Arial" panose="020B0604020202020204" pitchFamily="34" charset="0"/>
            </a:rPr>
            <a:t>Understand the parameters for your local area</a:t>
          </a:r>
        </a:p>
      </dsp:txBody>
      <dsp:txXfrm>
        <a:off x="36292" y="1012075"/>
        <a:ext cx="1627301" cy="1031973"/>
      </dsp:txXfrm>
    </dsp:sp>
    <dsp:sp modelId="{702AAF0E-8C8C-1D4C-ACED-3AE738AB8F23}">
      <dsp:nvSpPr>
        <dsp:cNvPr id="0" name=""/>
        <dsp:cNvSpPr/>
      </dsp:nvSpPr>
      <dsp:spPr>
        <a:xfrm>
          <a:off x="894126" y="1094437"/>
          <a:ext cx="2187198" cy="2187198"/>
        </a:xfrm>
        <a:prstGeom prst="leftCircularArrow">
          <a:avLst>
            <a:gd name="adj1" fmla="val 4615"/>
            <a:gd name="adj2" fmla="val 588339"/>
            <a:gd name="adj3" fmla="val 2363850"/>
            <a:gd name="adj4" fmla="val 9024489"/>
            <a:gd name="adj5" fmla="val 538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9B3DB-1130-E942-AEBA-796B99A5BDB7}">
      <dsp:nvSpPr>
        <dsp:cNvPr id="0" name=""/>
        <dsp:cNvSpPr/>
      </dsp:nvSpPr>
      <dsp:spPr>
        <a:xfrm>
          <a:off x="380078" y="2076154"/>
          <a:ext cx="1503567" cy="5979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FoundrySterling-Book" pitchFamily="2" charset="0"/>
              <a:cs typeface="Arial" panose="020B0604020202020204" pitchFamily="34" charset="0"/>
            </a:rPr>
            <a:t>Alignment</a:t>
          </a:r>
        </a:p>
      </dsp:txBody>
      <dsp:txXfrm>
        <a:off x="397590" y="2093666"/>
        <a:ext cx="1468543" cy="562895"/>
      </dsp:txXfrm>
    </dsp:sp>
    <dsp:sp modelId="{37A06FFA-DE90-2F47-9CC2-B4C0E1204D89}">
      <dsp:nvSpPr>
        <dsp:cNvPr id="0" name=""/>
        <dsp:cNvSpPr/>
      </dsp:nvSpPr>
      <dsp:spPr>
        <a:xfrm>
          <a:off x="2364328" y="979969"/>
          <a:ext cx="1691513" cy="13951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GB" sz="1400" kern="1200" dirty="0">
              <a:latin typeface="FoundrySterling-Book" pitchFamily="2" charset="0"/>
              <a:cs typeface="Arial" panose="020B0604020202020204" pitchFamily="34" charset="0"/>
            </a:rPr>
            <a:t>To engage teams and prepare for discussions</a:t>
          </a:r>
        </a:p>
      </dsp:txBody>
      <dsp:txXfrm>
        <a:off x="2396434" y="1311035"/>
        <a:ext cx="1627301" cy="1031973"/>
      </dsp:txXfrm>
    </dsp:sp>
    <dsp:sp modelId="{0FB4141B-4ECF-484A-9B9A-2E85DD5B9105}">
      <dsp:nvSpPr>
        <dsp:cNvPr id="0" name=""/>
        <dsp:cNvSpPr/>
      </dsp:nvSpPr>
      <dsp:spPr>
        <a:xfrm>
          <a:off x="3240173" y="18745"/>
          <a:ext cx="2403336" cy="2403336"/>
        </a:xfrm>
        <a:prstGeom prst="circularArrow">
          <a:avLst>
            <a:gd name="adj1" fmla="val 4200"/>
            <a:gd name="adj2" fmla="val 530009"/>
            <a:gd name="adj3" fmla="val 19294480"/>
            <a:gd name="adj4" fmla="val 12575511"/>
            <a:gd name="adj5" fmla="val 49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055F02-E9F1-834D-B694-52B478CB10F5}">
      <dsp:nvSpPr>
        <dsp:cNvPr id="0" name=""/>
        <dsp:cNvSpPr/>
      </dsp:nvSpPr>
      <dsp:spPr>
        <a:xfrm>
          <a:off x="2740220" y="681009"/>
          <a:ext cx="1503567" cy="5979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FoundrySterling-Book" pitchFamily="2" charset="0"/>
              <a:cs typeface="Arial" panose="020B0604020202020204" pitchFamily="34" charset="0"/>
            </a:rPr>
            <a:t>Workshops</a:t>
          </a:r>
        </a:p>
      </dsp:txBody>
      <dsp:txXfrm>
        <a:off x="2757732" y="698521"/>
        <a:ext cx="1468543" cy="562895"/>
      </dsp:txXfrm>
    </dsp:sp>
    <dsp:sp modelId="{DB2E54A3-0925-014C-B615-CDC18942C17A}">
      <dsp:nvSpPr>
        <dsp:cNvPr id="0" name=""/>
        <dsp:cNvSpPr/>
      </dsp:nvSpPr>
      <dsp:spPr>
        <a:xfrm>
          <a:off x="4724470" y="979969"/>
          <a:ext cx="1691513" cy="13951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GB" sz="1400" kern="1200" dirty="0">
              <a:latin typeface="FoundrySterling-Book" pitchFamily="2" charset="0"/>
              <a:cs typeface="Arial" panose="020B0604020202020204" pitchFamily="34" charset="0"/>
            </a:rPr>
            <a:t>To explore arrangements in one to one discussions</a:t>
          </a:r>
        </a:p>
      </dsp:txBody>
      <dsp:txXfrm>
        <a:off x="4756576" y="1012075"/>
        <a:ext cx="1627301" cy="1031973"/>
      </dsp:txXfrm>
    </dsp:sp>
    <dsp:sp modelId="{109AA02C-E89E-B047-8319-D55D2CD7EBA6}">
      <dsp:nvSpPr>
        <dsp:cNvPr id="0" name=""/>
        <dsp:cNvSpPr/>
      </dsp:nvSpPr>
      <dsp:spPr>
        <a:xfrm>
          <a:off x="5614411" y="1094437"/>
          <a:ext cx="2187198" cy="2187198"/>
        </a:xfrm>
        <a:prstGeom prst="leftCircularArrow">
          <a:avLst>
            <a:gd name="adj1" fmla="val 4615"/>
            <a:gd name="adj2" fmla="val 588339"/>
            <a:gd name="adj3" fmla="val 2363850"/>
            <a:gd name="adj4" fmla="val 9024489"/>
            <a:gd name="adj5" fmla="val 538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87F6DD-3E7C-2047-9618-DC050EEB48B9}">
      <dsp:nvSpPr>
        <dsp:cNvPr id="0" name=""/>
        <dsp:cNvSpPr/>
      </dsp:nvSpPr>
      <dsp:spPr>
        <a:xfrm>
          <a:off x="5100362" y="2076154"/>
          <a:ext cx="1503567" cy="5979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FoundrySterling-Book" pitchFamily="2" charset="0"/>
              <a:cs typeface="Arial" panose="020B0604020202020204" pitchFamily="34" charset="0"/>
            </a:rPr>
            <a:t>Discussions</a:t>
          </a:r>
        </a:p>
      </dsp:txBody>
      <dsp:txXfrm>
        <a:off x="5117874" y="2093666"/>
        <a:ext cx="1468543" cy="562895"/>
      </dsp:txXfrm>
    </dsp:sp>
    <dsp:sp modelId="{CE4ABBDF-22EF-3A42-8614-30B571F75D36}">
      <dsp:nvSpPr>
        <dsp:cNvPr id="0" name=""/>
        <dsp:cNvSpPr/>
      </dsp:nvSpPr>
      <dsp:spPr>
        <a:xfrm>
          <a:off x="7084612" y="979969"/>
          <a:ext cx="1691513" cy="13951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GB" sz="1400" kern="1200" dirty="0">
              <a:latin typeface="FoundrySterling-Book" pitchFamily="2" charset="0"/>
              <a:cs typeface="Arial" panose="020B0604020202020204" pitchFamily="34" charset="0"/>
            </a:rPr>
            <a:t>Team leader considers all arrangements as a whole</a:t>
          </a:r>
        </a:p>
      </dsp:txBody>
      <dsp:txXfrm>
        <a:off x="7116718" y="1311035"/>
        <a:ext cx="1627301" cy="1031973"/>
      </dsp:txXfrm>
    </dsp:sp>
    <dsp:sp modelId="{35BAC43B-6E05-7843-ACEA-0740F6AF1A09}">
      <dsp:nvSpPr>
        <dsp:cNvPr id="0" name=""/>
        <dsp:cNvSpPr/>
      </dsp:nvSpPr>
      <dsp:spPr>
        <a:xfrm>
          <a:off x="7960457" y="18745"/>
          <a:ext cx="2403336" cy="2403336"/>
        </a:xfrm>
        <a:prstGeom prst="circularArrow">
          <a:avLst>
            <a:gd name="adj1" fmla="val 4200"/>
            <a:gd name="adj2" fmla="val 530009"/>
            <a:gd name="adj3" fmla="val 19294480"/>
            <a:gd name="adj4" fmla="val 12575511"/>
            <a:gd name="adj5" fmla="val 49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6EC4C3-D51A-F84A-AC02-0C537EF3FD85}">
      <dsp:nvSpPr>
        <dsp:cNvPr id="0" name=""/>
        <dsp:cNvSpPr/>
      </dsp:nvSpPr>
      <dsp:spPr>
        <a:xfrm>
          <a:off x="7460504" y="681009"/>
          <a:ext cx="1503567" cy="5979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FoundrySterling-Book" pitchFamily="2" charset="0"/>
              <a:cs typeface="Arial" panose="020B0604020202020204" pitchFamily="34" charset="0"/>
            </a:rPr>
            <a:t>Review</a:t>
          </a:r>
        </a:p>
      </dsp:txBody>
      <dsp:txXfrm>
        <a:off x="7478016" y="698521"/>
        <a:ext cx="1468543" cy="562895"/>
      </dsp:txXfrm>
    </dsp:sp>
    <dsp:sp modelId="{F4BA988D-FE17-3C40-97A7-471A42FDB176}">
      <dsp:nvSpPr>
        <dsp:cNvPr id="0" name=""/>
        <dsp:cNvSpPr/>
      </dsp:nvSpPr>
      <dsp:spPr>
        <a:xfrm>
          <a:off x="9444754" y="979969"/>
          <a:ext cx="1691513" cy="13951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GB" sz="1400" kern="1200" dirty="0">
              <a:latin typeface="FoundrySterling-Book" pitchFamily="2" charset="0"/>
              <a:cs typeface="Arial" panose="020B0604020202020204" pitchFamily="34" charset="0"/>
            </a:rPr>
            <a:t>To see what does and doesn't work</a:t>
          </a:r>
        </a:p>
      </dsp:txBody>
      <dsp:txXfrm>
        <a:off x="9476860" y="1012075"/>
        <a:ext cx="1627301" cy="1031973"/>
      </dsp:txXfrm>
    </dsp:sp>
    <dsp:sp modelId="{2936B80D-9BA9-074F-BD72-3B7FA4EF322E}">
      <dsp:nvSpPr>
        <dsp:cNvPr id="0" name=""/>
        <dsp:cNvSpPr/>
      </dsp:nvSpPr>
      <dsp:spPr>
        <a:xfrm>
          <a:off x="9820646" y="2076154"/>
          <a:ext cx="1503567" cy="5979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FoundrySterling-Book" pitchFamily="2" charset="0"/>
              <a:cs typeface="Arial" panose="020B0604020202020204" pitchFamily="34" charset="0"/>
            </a:rPr>
            <a:t>Trial</a:t>
          </a:r>
        </a:p>
      </dsp:txBody>
      <dsp:txXfrm>
        <a:off x="9838158" y="2093666"/>
        <a:ext cx="1468543" cy="5628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CEFD4-66D7-F744-B468-0E5667604885}" type="datetimeFigureOut">
              <a:rPr lang="en-US" smtClean="0"/>
              <a:t>6/17/2021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F38D5-170B-434B-BBD8-C6F359E2B0DB}" type="slidenum">
              <a:rPr lang="en-US" smtClean="0"/>
              <a:t>‹#›</a:t>
            </a:fld>
            <a:endParaRPr lang="en-US" dirty="0"/>
          </a:p>
        </p:txBody>
      </p:sp>
    </p:spTree>
    <p:extLst>
      <p:ext uri="{BB962C8B-B14F-4D97-AF65-F5344CB8AC3E}">
        <p14:creationId xmlns:p14="http://schemas.microsoft.com/office/powerpoint/2010/main" val="1133634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4F38D5-170B-434B-BBD8-C6F359E2B0DB}" type="slidenum">
              <a:rPr lang="en-US" smtClean="0"/>
              <a:t>2</a:t>
            </a:fld>
            <a:endParaRPr lang="en-US" dirty="0"/>
          </a:p>
        </p:txBody>
      </p:sp>
    </p:spTree>
    <p:extLst>
      <p:ext uri="{BB962C8B-B14F-4D97-AF65-F5344CB8AC3E}">
        <p14:creationId xmlns:p14="http://schemas.microsoft.com/office/powerpoint/2010/main" val="3838357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D1AD327-C235-2943-8718-17158859A8F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1711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4F38D5-170B-434B-BBD8-C6F359E2B0DB}" type="slidenum">
              <a:rPr lang="en-US" smtClean="0"/>
              <a:t>12</a:t>
            </a:fld>
            <a:endParaRPr lang="en-US" dirty="0"/>
          </a:p>
        </p:txBody>
      </p:sp>
    </p:spTree>
    <p:extLst>
      <p:ext uri="{BB962C8B-B14F-4D97-AF65-F5344CB8AC3E}">
        <p14:creationId xmlns:p14="http://schemas.microsoft.com/office/powerpoint/2010/main" val="3423095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48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4F38D5-170B-434B-BBD8-C6F359E2B0DB}" type="slidenum">
              <a:rPr lang="en-US" smtClean="0"/>
              <a:t>3</a:t>
            </a:fld>
            <a:endParaRPr lang="en-US" dirty="0"/>
          </a:p>
        </p:txBody>
      </p:sp>
    </p:spTree>
    <p:extLst>
      <p:ext uri="{BB962C8B-B14F-4D97-AF65-F5344CB8AC3E}">
        <p14:creationId xmlns:p14="http://schemas.microsoft.com/office/powerpoint/2010/main" val="1753736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21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667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765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64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89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808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971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7E38B-840D-4404-A7F7-46DE346C3E6F}" type="slidenum">
              <a:rPr lang="en-GB" smtClean="0"/>
              <a:t>4</a:t>
            </a:fld>
            <a:endParaRPr lang="en-GB" dirty="0"/>
          </a:p>
        </p:txBody>
      </p:sp>
    </p:spTree>
    <p:extLst>
      <p:ext uri="{BB962C8B-B14F-4D97-AF65-F5344CB8AC3E}">
        <p14:creationId xmlns:p14="http://schemas.microsoft.com/office/powerpoint/2010/main" val="4209480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7E38B-840D-4404-A7F7-46DE346C3E6F}" type="slidenum">
              <a:rPr lang="en-GB" smtClean="0"/>
              <a:t>5</a:t>
            </a:fld>
            <a:endParaRPr lang="en-GB" dirty="0"/>
          </a:p>
        </p:txBody>
      </p:sp>
    </p:spTree>
    <p:extLst>
      <p:ext uri="{BB962C8B-B14F-4D97-AF65-F5344CB8AC3E}">
        <p14:creationId xmlns:p14="http://schemas.microsoft.com/office/powerpoint/2010/main" val="177012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7E38B-840D-4404-A7F7-46DE346C3E6F}" type="slidenum">
              <a:rPr lang="en-GB" smtClean="0"/>
              <a:t>7</a:t>
            </a:fld>
            <a:endParaRPr lang="en-GB" dirty="0"/>
          </a:p>
        </p:txBody>
      </p:sp>
    </p:spTree>
    <p:extLst>
      <p:ext uri="{BB962C8B-B14F-4D97-AF65-F5344CB8AC3E}">
        <p14:creationId xmlns:p14="http://schemas.microsoft.com/office/powerpoint/2010/main" val="832833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7E38B-840D-4404-A7F7-46DE346C3E6F}" type="slidenum">
              <a:rPr lang="en-GB" smtClean="0"/>
              <a:t>8</a:t>
            </a:fld>
            <a:endParaRPr lang="en-GB" dirty="0"/>
          </a:p>
        </p:txBody>
      </p:sp>
    </p:spTree>
    <p:extLst>
      <p:ext uri="{BB962C8B-B14F-4D97-AF65-F5344CB8AC3E}">
        <p14:creationId xmlns:p14="http://schemas.microsoft.com/office/powerpoint/2010/main" val="2045967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D1AD327-C235-2943-8718-17158859A8F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3207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65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EF182A7-0D67-9B4F-B450-ACA9A7E63B29}"/>
              </a:ext>
            </a:extLst>
          </p:cNvPr>
          <p:cNvSpPr>
            <a:spLocks noGrp="1"/>
          </p:cNvSpPr>
          <p:nvPr>
            <p:ph type="title"/>
          </p:nvPr>
        </p:nvSpPr>
        <p:spPr>
          <a:xfrm>
            <a:off x="317559" y="2564102"/>
            <a:ext cx="6805730" cy="1601208"/>
          </a:xfrm>
        </p:spPr>
        <p:txBody>
          <a:bodyPr/>
          <a:lstStyle/>
          <a:p>
            <a:r>
              <a:rPr lang="en-US" dirty="0"/>
              <a:t>Click to edit Master title style</a:t>
            </a:r>
          </a:p>
        </p:txBody>
      </p:sp>
      <p:sp>
        <p:nvSpPr>
          <p:cNvPr id="18" name="Text Placeholder 17">
            <a:extLst>
              <a:ext uri="{FF2B5EF4-FFF2-40B4-BE49-F238E27FC236}">
                <a16:creationId xmlns:a16="http://schemas.microsoft.com/office/drawing/2014/main" id="{79FB8A77-7FE6-7F46-938F-FA041F6CAA7F}"/>
              </a:ext>
            </a:extLst>
          </p:cNvPr>
          <p:cNvSpPr>
            <a:spLocks noGrp="1"/>
          </p:cNvSpPr>
          <p:nvPr>
            <p:ph type="body" sz="quarter" idx="11"/>
          </p:nvPr>
        </p:nvSpPr>
        <p:spPr>
          <a:xfrm>
            <a:off x="317912" y="4255910"/>
            <a:ext cx="6805377" cy="1098447"/>
          </a:xfrm>
        </p:spPr>
        <p:txBody>
          <a:bodyPr/>
          <a:lstStyle>
            <a:lvl2pPr marL="457200" indent="0">
              <a:buNone/>
              <a:defRPr/>
            </a:lvl2pPr>
          </a:lstStyle>
          <a:p>
            <a:pPr lvl="0"/>
            <a:r>
              <a:rPr lang="en-US" dirty="0"/>
              <a:t>Click to edit Master text styles</a:t>
            </a:r>
          </a:p>
        </p:txBody>
      </p:sp>
      <p:sp>
        <p:nvSpPr>
          <p:cNvPr id="20" name="Text Placeholder 19">
            <a:extLst>
              <a:ext uri="{FF2B5EF4-FFF2-40B4-BE49-F238E27FC236}">
                <a16:creationId xmlns:a16="http://schemas.microsoft.com/office/drawing/2014/main" id="{81B81693-E61D-6B4F-9629-DAE243B68DDF}"/>
              </a:ext>
            </a:extLst>
          </p:cNvPr>
          <p:cNvSpPr>
            <a:spLocks noGrp="1"/>
          </p:cNvSpPr>
          <p:nvPr>
            <p:ph type="body" sz="quarter" idx="12" hasCustomPrompt="1"/>
          </p:nvPr>
        </p:nvSpPr>
        <p:spPr>
          <a:xfrm>
            <a:off x="317559" y="5530850"/>
            <a:ext cx="4096397" cy="350661"/>
          </a:xfrm>
        </p:spPr>
        <p:txBody>
          <a:bodyPr lIns="90000">
            <a:spAutoFit/>
          </a:bodyPr>
          <a:lstStyle>
            <a:lvl1pPr>
              <a:defRPr sz="1800"/>
            </a:lvl1pPr>
          </a:lstStyle>
          <a:p>
            <a:pPr lvl="0"/>
            <a:r>
              <a:rPr lang="en-US" dirty="0"/>
              <a:t>Date</a:t>
            </a:r>
          </a:p>
        </p:txBody>
      </p:sp>
    </p:spTree>
    <p:extLst>
      <p:ext uri="{BB962C8B-B14F-4D97-AF65-F5344CB8AC3E}">
        <p14:creationId xmlns:p14="http://schemas.microsoft.com/office/powerpoint/2010/main" val="335102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359C6D-4986-1345-907F-50D32B6F5052}"/>
              </a:ext>
            </a:extLst>
          </p:cNvPr>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E4B93004-DA01-F441-B18F-79160B1E302D}"/>
              </a:ext>
            </a:extLst>
          </p:cNvPr>
          <p:cNvSpPr>
            <a:spLocks noGrp="1"/>
          </p:cNvSpPr>
          <p:nvPr>
            <p:ph type="body" sz="quarter" idx="10"/>
          </p:nvPr>
        </p:nvSpPr>
        <p:spPr>
          <a:xfrm>
            <a:off x="327377" y="2517423"/>
            <a:ext cx="11547123" cy="36237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7462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221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blue and yellow logo&#10;&#10;Description automatically generated with low confidence">
            <a:extLst>
              <a:ext uri="{FF2B5EF4-FFF2-40B4-BE49-F238E27FC236}">
                <a16:creationId xmlns:a16="http://schemas.microsoft.com/office/drawing/2014/main" id="{E8638452-BBF7-E144-88FF-D59CE4C125DB}"/>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7" name="Picture 6" descr="ox_small_cmyk_pos_rect.jpg">
            <a:extLst>
              <a:ext uri="{FF2B5EF4-FFF2-40B4-BE49-F238E27FC236}">
                <a16:creationId xmlns:a16="http://schemas.microsoft.com/office/drawing/2014/main" id="{D567FAE6-BAC8-DC4D-AFA8-1C335715708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53373" y="315718"/>
            <a:ext cx="1521068" cy="468528"/>
          </a:xfrm>
          <a:prstGeom prst="rect">
            <a:avLst/>
          </a:prstGeom>
        </p:spPr>
      </p:pic>
      <p:sp>
        <p:nvSpPr>
          <p:cNvPr id="10" name="TextBox 9">
            <a:extLst>
              <a:ext uri="{FF2B5EF4-FFF2-40B4-BE49-F238E27FC236}">
                <a16:creationId xmlns:a16="http://schemas.microsoft.com/office/drawing/2014/main" id="{D4C88CC9-9A2D-3C47-9046-45411FCD44A0}"/>
              </a:ext>
            </a:extLst>
          </p:cNvPr>
          <p:cNvSpPr txBox="1"/>
          <p:nvPr userDrawn="1"/>
        </p:nvSpPr>
        <p:spPr>
          <a:xfrm>
            <a:off x="317559" y="396093"/>
            <a:ext cx="5040283" cy="307777"/>
          </a:xfrm>
          <a:prstGeom prst="rect">
            <a:avLst/>
          </a:prstGeom>
          <a:noFill/>
        </p:spPr>
        <p:txBody>
          <a:bodyPr wrap="square" rtlCol="0">
            <a:spAutoFit/>
          </a:bodyPr>
          <a:lstStyle/>
          <a:p>
            <a:r>
              <a:rPr lang="en-US" sz="1400" dirty="0">
                <a:latin typeface="FoundrySterling-Book"/>
              </a:rPr>
              <a:t>Department or office title: change on Slide Master</a:t>
            </a:r>
          </a:p>
        </p:txBody>
      </p:sp>
    </p:spTree>
    <p:extLst>
      <p:ext uri="{BB962C8B-B14F-4D97-AF65-F5344CB8AC3E}">
        <p14:creationId xmlns:p14="http://schemas.microsoft.com/office/powerpoint/2010/main" val="344738373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8F2ED13F-6679-1946-9608-019D4E210B6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563023D-09E7-4244-831E-C5A31EF49E91}"/>
              </a:ext>
            </a:extLst>
          </p:cNvPr>
          <p:cNvSpPr>
            <a:spLocks noGrp="1"/>
          </p:cNvSpPr>
          <p:nvPr>
            <p:ph type="title"/>
          </p:nvPr>
        </p:nvSpPr>
        <p:spPr>
          <a:xfrm>
            <a:off x="317559" y="2628396"/>
            <a:ext cx="7718778" cy="1601208"/>
          </a:xfrm>
          <a:prstGeom prst="rect">
            <a:avLst/>
          </a:prstGeom>
        </p:spPr>
        <p:txBody>
          <a:bodyPr vert="horz" lIns="91440" tIns="45720" rIns="91440" bIns="45720" rtlCol="0" anchor="ctr">
            <a:spAutoFit/>
          </a:bodyPr>
          <a:lstStyle/>
          <a:p>
            <a:r>
              <a:rPr lang="en-US" dirty="0"/>
              <a:t>Click to edit Master title style</a:t>
            </a:r>
          </a:p>
        </p:txBody>
      </p:sp>
      <p:pic>
        <p:nvPicPr>
          <p:cNvPr id="7" name="Picture 6" descr="ox_small_cmyk_pos_rect.jpg">
            <a:extLst>
              <a:ext uri="{FF2B5EF4-FFF2-40B4-BE49-F238E27FC236}">
                <a16:creationId xmlns:a16="http://schemas.microsoft.com/office/drawing/2014/main" id="{F27D07FE-9F53-8E4F-B571-989DB4B89B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53373" y="315718"/>
            <a:ext cx="1521068" cy="468528"/>
          </a:xfrm>
          <a:prstGeom prst="rect">
            <a:avLst/>
          </a:prstGeom>
        </p:spPr>
      </p:pic>
      <p:sp>
        <p:nvSpPr>
          <p:cNvPr id="14" name="Date Placeholder 13">
            <a:extLst>
              <a:ext uri="{FF2B5EF4-FFF2-40B4-BE49-F238E27FC236}">
                <a16:creationId xmlns:a16="http://schemas.microsoft.com/office/drawing/2014/main" id="{A28F44E8-134D-B04D-9804-640224202E04}"/>
              </a:ext>
            </a:extLst>
          </p:cNvPr>
          <p:cNvSpPr>
            <a:spLocks noGrp="1"/>
          </p:cNvSpPr>
          <p:nvPr>
            <p:ph type="dt" sz="half" idx="2"/>
          </p:nvPr>
        </p:nvSpPr>
        <p:spPr>
          <a:xfrm>
            <a:off x="317559" y="5585266"/>
            <a:ext cx="2743200" cy="365125"/>
          </a:xfrm>
          <a:prstGeom prst="rect">
            <a:avLst/>
          </a:prstGeom>
        </p:spPr>
        <p:txBody>
          <a:bodyPr vert="horz" lIns="91440" tIns="45720" rIns="91440" bIns="45720" rtlCol="0" anchor="ctr"/>
          <a:lstStyle>
            <a:lvl1pPr algn="l">
              <a:defRPr sz="1200">
                <a:solidFill>
                  <a:schemeClr val="bg1"/>
                </a:solidFill>
                <a:latin typeface="FoundrySterling-Book" pitchFamily="2" charset="0"/>
              </a:defRPr>
            </a:lvl1pPr>
          </a:lstStyle>
          <a:p>
            <a:fld id="{F44E58EA-45D8-F946-B10B-2541937CB665}" type="datetimeFigureOut">
              <a:rPr lang="en-US" smtClean="0"/>
              <a:pPr/>
              <a:t>6/17/2021</a:t>
            </a:fld>
            <a:endParaRPr lang="en-US" dirty="0"/>
          </a:p>
        </p:txBody>
      </p:sp>
      <p:sp>
        <p:nvSpPr>
          <p:cNvPr id="15" name="Text Placeholder 14">
            <a:extLst>
              <a:ext uri="{FF2B5EF4-FFF2-40B4-BE49-F238E27FC236}">
                <a16:creationId xmlns:a16="http://schemas.microsoft.com/office/drawing/2014/main" id="{DFF89856-FE31-ED48-AB61-65A4A667CCA8}"/>
              </a:ext>
            </a:extLst>
          </p:cNvPr>
          <p:cNvSpPr>
            <a:spLocks noGrp="1"/>
          </p:cNvSpPr>
          <p:nvPr>
            <p:ph type="body" idx="1"/>
          </p:nvPr>
        </p:nvSpPr>
        <p:spPr>
          <a:xfrm>
            <a:off x="317559" y="4418663"/>
            <a:ext cx="7718778" cy="771524"/>
          </a:xfrm>
          <a:prstGeom prst="rect">
            <a:avLst/>
          </a:prstGeom>
        </p:spPr>
        <p:txBody>
          <a:bodyPr vert="horz" lIns="91440" tIns="45720" rIns="91440" bIns="45720" rtlCol="0">
            <a:normAutofit/>
          </a:bodyPr>
          <a:lstStyle/>
          <a:p>
            <a:pPr lvl="0"/>
            <a:r>
              <a:rPr lang="en-US" dirty="0"/>
              <a:t>Click to edit Master text styles</a:t>
            </a:r>
          </a:p>
        </p:txBody>
      </p:sp>
      <p:pic>
        <p:nvPicPr>
          <p:cNvPr id="10" name="Picture 9" descr="Logo, company name&#10;&#10;Description automatically generated">
            <a:extLst>
              <a:ext uri="{FF2B5EF4-FFF2-40B4-BE49-F238E27FC236}">
                <a16:creationId xmlns:a16="http://schemas.microsoft.com/office/drawing/2014/main" id="{EE11A6BB-A1AB-694A-9D7D-87CA67C8FEF3}"/>
              </a:ext>
            </a:extLst>
          </p:cNvPr>
          <p:cNvPicPr>
            <a:picLocks noChangeAspect="1"/>
          </p:cNvPicPr>
          <p:nvPr userDrawn="1"/>
        </p:nvPicPr>
        <p:blipFill rotWithShape="1">
          <a:blip r:embed="rId5"/>
          <a:srcRect l="9535" t="14745" r="10233" b="10179"/>
          <a:stretch/>
        </p:blipFill>
        <p:spPr>
          <a:xfrm>
            <a:off x="317559" y="237429"/>
            <a:ext cx="1446640" cy="625105"/>
          </a:xfrm>
          <a:prstGeom prst="rect">
            <a:avLst/>
          </a:prstGeom>
        </p:spPr>
      </p:pic>
    </p:spTree>
    <p:extLst>
      <p:ext uri="{BB962C8B-B14F-4D97-AF65-F5344CB8AC3E}">
        <p14:creationId xmlns:p14="http://schemas.microsoft.com/office/powerpoint/2010/main" val="968820846"/>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5400" b="1" kern="1200">
          <a:solidFill>
            <a:schemeClr val="bg1"/>
          </a:solidFill>
          <a:latin typeface="FOUNDRYSTERLING-BOOK"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FoundrySterling-Book"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E03328-8A3B-1D45-95D1-7534C9357DAB}"/>
              </a:ext>
            </a:extLst>
          </p:cNvPr>
          <p:cNvSpPr>
            <a:spLocks noChangeArrowheads="1"/>
          </p:cNvSpPr>
          <p:nvPr userDrawn="1"/>
        </p:nvSpPr>
        <p:spPr bwMode="auto">
          <a:xfrm>
            <a:off x="0" y="1099962"/>
            <a:ext cx="12192000" cy="5758037"/>
          </a:xfrm>
          <a:prstGeom prst="rect">
            <a:avLst/>
          </a:prstGeom>
          <a:solidFill>
            <a:schemeClr val="bg1">
              <a:lumMod val="9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pic>
        <p:nvPicPr>
          <p:cNvPr id="8" name="Picture 7" descr="ox_small_cmyk_pos_rect.jpg">
            <a:extLst>
              <a:ext uri="{FF2B5EF4-FFF2-40B4-BE49-F238E27FC236}">
                <a16:creationId xmlns:a16="http://schemas.microsoft.com/office/drawing/2014/main" id="{D7714EAB-EA09-0840-91D9-8AFD8A558E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53373" y="315718"/>
            <a:ext cx="1521068" cy="468528"/>
          </a:xfrm>
          <a:prstGeom prst="rect">
            <a:avLst/>
          </a:prstGeom>
        </p:spPr>
      </p:pic>
      <p:sp>
        <p:nvSpPr>
          <p:cNvPr id="13" name="Title Placeholder 12">
            <a:extLst>
              <a:ext uri="{FF2B5EF4-FFF2-40B4-BE49-F238E27FC236}">
                <a16:creationId xmlns:a16="http://schemas.microsoft.com/office/drawing/2014/main" id="{770F5930-A173-574F-B0B0-8C2876A35E3E}"/>
              </a:ext>
            </a:extLst>
          </p:cNvPr>
          <p:cNvSpPr>
            <a:spLocks noGrp="1"/>
          </p:cNvSpPr>
          <p:nvPr>
            <p:ph type="title"/>
          </p:nvPr>
        </p:nvSpPr>
        <p:spPr>
          <a:xfrm>
            <a:off x="327377" y="1365956"/>
            <a:ext cx="11547063" cy="936615"/>
          </a:xfrm>
          <a:prstGeom prst="rect">
            <a:avLst/>
          </a:prstGeom>
        </p:spPr>
        <p:txBody>
          <a:bodyPr vert="horz" lIns="91440" tIns="45720" rIns="91440" bIns="45720" rtlCol="0" anchor="ctr">
            <a:normAutofit/>
          </a:bodyPr>
          <a:lstStyle/>
          <a:p>
            <a:r>
              <a:rPr lang="en-US" dirty="0"/>
              <a:t>Click to edit Master title style</a:t>
            </a:r>
          </a:p>
        </p:txBody>
      </p:sp>
      <p:sp>
        <p:nvSpPr>
          <p:cNvPr id="14" name="Text Placeholder 13">
            <a:extLst>
              <a:ext uri="{FF2B5EF4-FFF2-40B4-BE49-F238E27FC236}">
                <a16:creationId xmlns:a16="http://schemas.microsoft.com/office/drawing/2014/main" id="{3335BDC8-80E4-6342-BAD5-0E1015ACE3A9}"/>
              </a:ext>
            </a:extLst>
          </p:cNvPr>
          <p:cNvSpPr>
            <a:spLocks noGrp="1"/>
          </p:cNvSpPr>
          <p:nvPr>
            <p:ph type="body" idx="1"/>
          </p:nvPr>
        </p:nvSpPr>
        <p:spPr>
          <a:xfrm>
            <a:off x="327378" y="2539999"/>
            <a:ext cx="11547062" cy="363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 company name&#10;&#10;Description automatically generated">
            <a:extLst>
              <a:ext uri="{FF2B5EF4-FFF2-40B4-BE49-F238E27FC236}">
                <a16:creationId xmlns:a16="http://schemas.microsoft.com/office/drawing/2014/main" id="{90721930-55B5-AD41-9786-619955BBC02D}"/>
              </a:ext>
            </a:extLst>
          </p:cNvPr>
          <p:cNvPicPr>
            <a:picLocks noChangeAspect="1"/>
          </p:cNvPicPr>
          <p:nvPr userDrawn="1"/>
        </p:nvPicPr>
        <p:blipFill rotWithShape="1">
          <a:blip r:embed="rId5"/>
          <a:srcRect l="9535" t="14745" r="10233" b="10179"/>
          <a:stretch/>
        </p:blipFill>
        <p:spPr>
          <a:xfrm>
            <a:off x="317559" y="237429"/>
            <a:ext cx="1446640" cy="625105"/>
          </a:xfrm>
          <a:prstGeom prst="rect">
            <a:avLst/>
          </a:prstGeom>
        </p:spPr>
      </p:pic>
    </p:spTree>
    <p:extLst>
      <p:ext uri="{BB962C8B-B14F-4D97-AF65-F5344CB8AC3E}">
        <p14:creationId xmlns:p14="http://schemas.microsoft.com/office/powerpoint/2010/main" val="3681849282"/>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400" kern="1200">
          <a:solidFill>
            <a:schemeClr val="accent1"/>
          </a:solidFill>
          <a:latin typeface="FoundrySterling-Book"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FoundrySterling-Book"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FoundrySterling-Book"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FoundrySterling-Book"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oundrySterling-Book"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oundrySterling-Book"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hyperlink" Target="https://focus.admin.ox.ac.uk/online-toolkit"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pod.admin.ox.ac.uk/team-development-support-from-po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063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109397"/>
            <a:ext cx="12027823" cy="712375"/>
          </a:xfrm>
          <a:prstGeom prst="rect">
            <a:avLst/>
          </a:prstGeom>
          <a:noFill/>
        </p:spPr>
        <p:txBody>
          <a:bodyPr wrap="square" lIns="91440" tIns="45720" rIns="91440" bIns="45720" rtlCol="0" anchor="t">
            <a:spAutoFit/>
          </a:bodyPr>
          <a:lstStyle/>
          <a:p>
            <a:pPr>
              <a:lnSpc>
                <a:spcPct val="90000"/>
              </a:lnSpc>
              <a:spcBef>
                <a:spcPct val="0"/>
              </a:spcBef>
            </a:pPr>
            <a:r>
              <a:rPr lang="en-GB" sz="4400" dirty="0">
                <a:solidFill>
                  <a:schemeClr val="accent1"/>
                </a:solidFill>
                <a:latin typeface="FoundrySterling-Book" pitchFamily="2" charset="0"/>
                <a:ea typeface="+mj-ea"/>
                <a:cs typeface="+mj-cs"/>
              </a:rPr>
              <a:t>Workshop 1 - leader content plan</a:t>
            </a:r>
          </a:p>
        </p:txBody>
      </p:sp>
      <p:graphicFrame>
        <p:nvGraphicFramePr>
          <p:cNvPr id="2" name="Table 1">
            <a:extLst>
              <a:ext uri="{FF2B5EF4-FFF2-40B4-BE49-F238E27FC236}">
                <a16:creationId xmlns:a16="http://schemas.microsoft.com/office/drawing/2014/main" id="{1D9FCD71-249B-AE48-A689-CA0097E513AA}"/>
              </a:ext>
            </a:extLst>
          </p:cNvPr>
          <p:cNvGraphicFramePr>
            <a:graphicFrameLocks noGrp="1"/>
          </p:cNvGraphicFramePr>
          <p:nvPr>
            <p:extLst>
              <p:ext uri="{D42A27DB-BD31-4B8C-83A1-F6EECF244321}">
                <p14:modId xmlns:p14="http://schemas.microsoft.com/office/powerpoint/2010/main" val="1889039404"/>
              </p:ext>
            </p:extLst>
          </p:nvPr>
        </p:nvGraphicFramePr>
        <p:xfrm>
          <a:off x="314793" y="1954294"/>
          <a:ext cx="11562414" cy="4763363"/>
        </p:xfrm>
        <a:graphic>
          <a:graphicData uri="http://schemas.openxmlformats.org/drawingml/2006/table">
            <a:tbl>
              <a:tblPr firstRow="1" firstCol="1" bandRow="1">
                <a:tableStyleId>{5C22544A-7EE6-4342-B048-85BDC9FD1C3A}</a:tableStyleId>
              </a:tblPr>
              <a:tblGrid>
                <a:gridCol w="1036497">
                  <a:extLst>
                    <a:ext uri="{9D8B030D-6E8A-4147-A177-3AD203B41FA5}">
                      <a16:colId xmlns:a16="http://schemas.microsoft.com/office/drawing/2014/main" val="2068629331"/>
                    </a:ext>
                  </a:extLst>
                </a:gridCol>
                <a:gridCol w="618449">
                  <a:extLst>
                    <a:ext uri="{9D8B030D-6E8A-4147-A177-3AD203B41FA5}">
                      <a16:colId xmlns:a16="http://schemas.microsoft.com/office/drawing/2014/main" val="1528379345"/>
                    </a:ext>
                  </a:extLst>
                </a:gridCol>
                <a:gridCol w="1378068">
                  <a:extLst>
                    <a:ext uri="{9D8B030D-6E8A-4147-A177-3AD203B41FA5}">
                      <a16:colId xmlns:a16="http://schemas.microsoft.com/office/drawing/2014/main" val="466971541"/>
                    </a:ext>
                  </a:extLst>
                </a:gridCol>
                <a:gridCol w="4832043">
                  <a:extLst>
                    <a:ext uri="{9D8B030D-6E8A-4147-A177-3AD203B41FA5}">
                      <a16:colId xmlns:a16="http://schemas.microsoft.com/office/drawing/2014/main" val="2737356107"/>
                    </a:ext>
                  </a:extLst>
                </a:gridCol>
                <a:gridCol w="3697357">
                  <a:extLst>
                    <a:ext uri="{9D8B030D-6E8A-4147-A177-3AD203B41FA5}">
                      <a16:colId xmlns:a16="http://schemas.microsoft.com/office/drawing/2014/main" val="1608614452"/>
                    </a:ext>
                  </a:extLst>
                </a:gridCol>
              </a:tblGrid>
              <a:tr h="222705">
                <a:tc>
                  <a:txBody>
                    <a:bodyPr/>
                    <a:lstStyle/>
                    <a:p>
                      <a:pPr fontAlgn="base">
                        <a:lnSpc>
                          <a:spcPct val="115000"/>
                        </a:lnSpc>
                      </a:pPr>
                      <a:r>
                        <a:rPr lang="en-GB" sz="1200" dirty="0">
                          <a:solidFill>
                            <a:schemeClr val="tx2"/>
                          </a:solidFill>
                          <a:effectLst/>
                        </a:rPr>
                        <a:t>Section </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oFill/>
                  </a:tcPr>
                </a:tc>
                <a:tc>
                  <a:txBody>
                    <a:bodyPr/>
                    <a:lstStyle/>
                    <a:p>
                      <a:pPr fontAlgn="base">
                        <a:lnSpc>
                          <a:spcPct val="115000"/>
                        </a:lnSpc>
                      </a:pPr>
                      <a:r>
                        <a:rPr lang="en-GB" sz="1200" dirty="0">
                          <a:solidFill>
                            <a:schemeClr val="tx2"/>
                          </a:solidFill>
                          <a:effectLst/>
                        </a:rPr>
                        <a:t>Time</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oFill/>
                  </a:tcPr>
                </a:tc>
                <a:tc>
                  <a:txBody>
                    <a:bodyPr/>
                    <a:lstStyle/>
                    <a:p>
                      <a:pPr fontAlgn="base">
                        <a:lnSpc>
                          <a:spcPct val="115000"/>
                        </a:lnSpc>
                      </a:pPr>
                      <a:r>
                        <a:rPr lang="en-GB" sz="1200" dirty="0">
                          <a:solidFill>
                            <a:schemeClr val="tx2"/>
                          </a:solidFill>
                          <a:effectLst/>
                        </a:rPr>
                        <a:t>Objective </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oFill/>
                  </a:tcPr>
                </a:tc>
                <a:tc gridSpan="2">
                  <a:txBody>
                    <a:bodyPr/>
                    <a:lstStyle/>
                    <a:p>
                      <a:pPr fontAlgn="base">
                        <a:lnSpc>
                          <a:spcPct val="115000"/>
                        </a:lnSpc>
                      </a:pPr>
                      <a:r>
                        <a:rPr lang="en-GB" sz="1200" dirty="0">
                          <a:solidFill>
                            <a:schemeClr val="tx2"/>
                          </a:solidFill>
                          <a:effectLst/>
                        </a:rPr>
                        <a:t>Content</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oFill/>
                  </a:tcPr>
                </a:tc>
                <a:tc hMerge="1">
                  <a:txBody>
                    <a:bodyPr/>
                    <a:lstStyle/>
                    <a:p>
                      <a:pPr fontAlgn="base">
                        <a:lnSpc>
                          <a:spcPct val="115000"/>
                        </a:lnSpc>
                      </a:pP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oFill/>
                  </a:tcPr>
                </a:tc>
                <a:extLst>
                  <a:ext uri="{0D108BD9-81ED-4DB2-BD59-A6C34878D82A}">
                    <a16:rowId xmlns:a16="http://schemas.microsoft.com/office/drawing/2014/main" val="2629429217"/>
                  </a:ext>
                </a:extLst>
              </a:tr>
              <a:tr h="1586619">
                <a:tc>
                  <a:txBody>
                    <a:bodyPr/>
                    <a:lstStyle/>
                    <a:p>
                      <a:pPr marL="0" lvl="0" indent="0" fontAlgn="base">
                        <a:lnSpc>
                          <a:spcPct val="115000"/>
                        </a:lnSpc>
                        <a:buFont typeface="+mj-lt"/>
                        <a:buNone/>
                      </a:pPr>
                      <a:r>
                        <a:rPr lang="en-GB" sz="1200" dirty="0">
                          <a:solidFill>
                            <a:schemeClr val="tx2"/>
                          </a:solidFill>
                          <a:effectLst/>
                        </a:rPr>
                        <a:t>Introduction</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chor="ctr">
                    <a:noFill/>
                  </a:tcPr>
                </a:tc>
                <a:tc>
                  <a:txBody>
                    <a:bodyPr/>
                    <a:lstStyle/>
                    <a:p>
                      <a:pPr fontAlgn="base">
                        <a:lnSpc>
                          <a:spcPct val="115000"/>
                        </a:lnSpc>
                      </a:pPr>
                      <a:r>
                        <a:rPr lang="en-GB" sz="1200" dirty="0">
                          <a:solidFill>
                            <a:schemeClr val="tx2"/>
                          </a:solidFill>
                          <a:effectLst/>
                        </a:rPr>
                        <a:t>10 mins </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chor="ctr">
                    <a:noFill/>
                  </a:tcPr>
                </a:tc>
                <a:tc>
                  <a:txBody>
                    <a:bodyPr/>
                    <a:lstStyle/>
                    <a:p>
                      <a:pPr fontAlgn="base">
                        <a:lnSpc>
                          <a:spcPct val="115000"/>
                        </a:lnSpc>
                      </a:pPr>
                      <a:r>
                        <a:rPr lang="en-GB" sz="1200" dirty="0">
                          <a:solidFill>
                            <a:schemeClr val="tx2"/>
                          </a:solidFill>
                          <a:effectLst/>
                        </a:rPr>
                        <a:t>Welcome colleagues, make them feel at ease, explain workshop format  </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chor="ctr">
                    <a:noFill/>
                  </a:tcPr>
                </a:tc>
                <a:tc gridSpan="2">
                  <a:txBody>
                    <a:bodyPr/>
                    <a:lstStyle/>
                    <a:p>
                      <a:pPr marL="180975" lvl="0" indent="-180975" fontAlgn="base">
                        <a:lnSpc>
                          <a:spcPct val="115000"/>
                        </a:lnSpc>
                        <a:buFont typeface="Arial" panose="020B0604020202020204" pitchFamily="34" charset="0"/>
                        <a:buChar char="•"/>
                        <a:tabLst/>
                      </a:pPr>
                      <a:r>
                        <a:rPr lang="en-GB" sz="1200" dirty="0">
                          <a:solidFill>
                            <a:schemeClr val="tx2"/>
                          </a:solidFill>
                          <a:effectLst/>
                        </a:rPr>
                        <a:t>Talk through workshop ground rules </a:t>
                      </a:r>
                    </a:p>
                    <a:p>
                      <a:pPr marL="180975" lvl="0" indent="-180975" fontAlgn="base">
                        <a:lnSpc>
                          <a:spcPct val="115000"/>
                        </a:lnSpc>
                        <a:buFont typeface="Arial" panose="020B0604020202020204" pitchFamily="34" charset="0"/>
                        <a:buChar char="•"/>
                        <a:tabLst/>
                      </a:pPr>
                      <a:r>
                        <a:rPr lang="en-GB" sz="1200" dirty="0">
                          <a:solidFill>
                            <a:schemeClr val="tx2"/>
                          </a:solidFill>
                          <a:effectLst/>
                        </a:rPr>
                        <a:t>Explain why you believe that this presents an important opportunity for the university, your area and your team </a:t>
                      </a:r>
                    </a:p>
                    <a:p>
                      <a:pPr marL="180975" lvl="0" indent="-180975" fontAlgn="base">
                        <a:lnSpc>
                          <a:spcPct val="115000"/>
                        </a:lnSpc>
                        <a:buFont typeface="Arial" panose="020B0604020202020204" pitchFamily="34" charset="0"/>
                        <a:buChar char="•"/>
                        <a:tabLst/>
                      </a:pPr>
                      <a:r>
                        <a:rPr lang="en-GB" sz="1200" dirty="0">
                          <a:solidFill>
                            <a:schemeClr val="tx2"/>
                          </a:solidFill>
                          <a:effectLst/>
                        </a:rPr>
                        <a:t>Describe the purpose of the work you do as a team and how your work will benefit, describe how you hope the team will collectively benefit and what it might feel like to work in the team in the future, describe the team might individually benefit from these changes. </a:t>
                      </a:r>
                    </a:p>
                    <a:p>
                      <a:pPr marL="180975" lvl="0" indent="-180975" fontAlgn="base">
                        <a:lnSpc>
                          <a:spcPct val="115000"/>
                        </a:lnSpc>
                        <a:buFont typeface="Arial" panose="020B0604020202020204" pitchFamily="34" charset="0"/>
                        <a:buChar char="•"/>
                        <a:tabLst/>
                      </a:pPr>
                      <a:r>
                        <a:rPr lang="en-GB" sz="1200" dirty="0">
                          <a:solidFill>
                            <a:schemeClr val="tx2"/>
                          </a:solidFill>
                          <a:effectLst/>
                        </a:rPr>
                        <a:t>Ask participants, in turn, to say one word that describes how they are feeling about NWW. End with yours and some reassuring words about the process. </a:t>
                      </a:r>
                    </a:p>
                    <a:p>
                      <a:pPr marL="180975" lvl="0" indent="-180975" fontAlgn="base">
                        <a:lnSpc>
                          <a:spcPct val="115000"/>
                        </a:lnSpc>
                        <a:buFont typeface="Arial" panose="020B0604020202020204" pitchFamily="34" charset="0"/>
                        <a:buChar char="•"/>
                        <a:tabLst/>
                      </a:pPr>
                      <a:r>
                        <a:rPr lang="en-GB" sz="1200" dirty="0">
                          <a:solidFill>
                            <a:schemeClr val="tx2"/>
                          </a:solidFill>
                          <a:effectLst/>
                        </a:rPr>
                        <a:t>Explain the workshop structure  </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chor="ctr">
                    <a:noFill/>
                  </a:tcPr>
                </a:tc>
                <a:tc hMerge="1">
                  <a:txBody>
                    <a:bodyPr/>
                    <a:lstStyle/>
                    <a:p>
                      <a:pPr marL="180975" lvl="0" indent="-180975" fontAlgn="base">
                        <a:lnSpc>
                          <a:spcPct val="115000"/>
                        </a:lnSpc>
                        <a:buFont typeface="Arial" panose="020B0604020202020204" pitchFamily="34" charset="0"/>
                        <a:buChar char="•"/>
                        <a:tabLst/>
                      </a:pP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chor="ctr">
                    <a:noFill/>
                  </a:tcPr>
                </a:tc>
                <a:extLst>
                  <a:ext uri="{0D108BD9-81ED-4DB2-BD59-A6C34878D82A}">
                    <a16:rowId xmlns:a16="http://schemas.microsoft.com/office/drawing/2014/main" val="2384858960"/>
                  </a:ext>
                </a:extLst>
              </a:tr>
              <a:tr h="1455331">
                <a:tc>
                  <a:txBody>
                    <a:bodyPr/>
                    <a:lstStyle/>
                    <a:p>
                      <a:pPr marL="0" lvl="0" indent="0" fontAlgn="base">
                        <a:lnSpc>
                          <a:spcPct val="115000"/>
                        </a:lnSpc>
                        <a:buFont typeface="+mj-lt"/>
                        <a:buNone/>
                      </a:pPr>
                      <a:r>
                        <a:rPr lang="en-GB" sz="1200" b="1" kern="1200" dirty="0">
                          <a:solidFill>
                            <a:schemeClr val="tx2"/>
                          </a:solidFill>
                          <a:effectLst/>
                          <a:latin typeface="+mn-lt"/>
                          <a:ea typeface="+mn-ea"/>
                          <a:cs typeface="+mn-cs"/>
                        </a:rPr>
                        <a:t>Stakeholders </a:t>
                      </a:r>
                    </a:p>
                    <a:p>
                      <a:pPr marL="0" lvl="0" indent="0" fontAlgn="base">
                        <a:lnSpc>
                          <a:spcPct val="115000"/>
                        </a:lnSpc>
                        <a:buFont typeface="+mj-lt"/>
                        <a:buNone/>
                      </a:pPr>
                      <a:r>
                        <a:rPr lang="en-GB" sz="1200" b="1" kern="1200" dirty="0">
                          <a:solidFill>
                            <a:schemeClr val="tx2"/>
                          </a:solidFill>
                          <a:effectLst/>
                          <a:latin typeface="+mn-lt"/>
                          <a:ea typeface="+mn-ea"/>
                          <a:cs typeface="+mn-cs"/>
                        </a:rPr>
                        <a:t>Opportunities </a:t>
                      </a:r>
                    </a:p>
                    <a:p>
                      <a:pPr marL="0" lvl="0" indent="0" fontAlgn="base">
                        <a:lnSpc>
                          <a:spcPct val="115000"/>
                        </a:lnSpc>
                        <a:buFont typeface="+mj-lt"/>
                        <a:buNone/>
                      </a:pPr>
                      <a:r>
                        <a:rPr lang="en-GB" sz="1200" b="1" kern="1200" dirty="0">
                          <a:solidFill>
                            <a:schemeClr val="tx2"/>
                          </a:solidFill>
                          <a:effectLst/>
                          <a:latin typeface="+mn-lt"/>
                          <a:ea typeface="+mn-ea"/>
                          <a:cs typeface="+mn-cs"/>
                        </a:rPr>
                        <a:t>Challenges </a:t>
                      </a:r>
                    </a:p>
                    <a:p>
                      <a:pPr marL="0" lvl="0" indent="0" fontAlgn="base">
                        <a:lnSpc>
                          <a:spcPct val="115000"/>
                        </a:lnSpc>
                        <a:buFont typeface="+mj-lt"/>
                        <a:buNone/>
                      </a:pPr>
                      <a:r>
                        <a:rPr lang="en-GB" sz="1200" b="1" kern="1200" dirty="0">
                          <a:solidFill>
                            <a:schemeClr val="tx2"/>
                          </a:solidFill>
                          <a:effectLst/>
                          <a:latin typeface="+mn-lt"/>
                          <a:ea typeface="+mn-ea"/>
                          <a:cs typeface="+mn-cs"/>
                        </a:rPr>
                        <a:t>Discussions </a:t>
                      </a:r>
                    </a:p>
                  </a:txBody>
                  <a:tcPr marL="46750" marR="46750" marT="0" marB="0" anchor="ctr">
                    <a:noFill/>
                  </a:tcPr>
                </a:tc>
                <a:tc>
                  <a:txBody>
                    <a:bodyPr/>
                    <a:lstStyle/>
                    <a:p>
                      <a:pPr fontAlgn="base">
                        <a:lnSpc>
                          <a:spcPct val="115000"/>
                        </a:lnSpc>
                      </a:pPr>
                      <a:r>
                        <a:rPr lang="en-GB" sz="1200" dirty="0">
                          <a:solidFill>
                            <a:schemeClr val="tx2"/>
                          </a:solidFill>
                          <a:effectLst/>
                        </a:rPr>
                        <a:t>10 mins per topic</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chor="ctr">
                    <a:noFill/>
                  </a:tcPr>
                </a:tc>
                <a:tc>
                  <a:txBody>
                    <a:bodyPr/>
                    <a:lstStyle/>
                    <a:p>
                      <a:pPr fontAlgn="base">
                        <a:lnSpc>
                          <a:spcPct val="115000"/>
                        </a:lnSpc>
                      </a:pPr>
                      <a:r>
                        <a:rPr lang="en-GB" sz="1200" dirty="0">
                          <a:solidFill>
                            <a:schemeClr val="tx2"/>
                          </a:solidFill>
                          <a:effectLst/>
                        </a:rPr>
                        <a:t>Create engagement from all and listen to all ideas </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chor="ctr">
                    <a:noFill/>
                  </a:tcPr>
                </a:tc>
                <a:tc>
                  <a:txBody>
                    <a:bodyPr/>
                    <a:lstStyle/>
                    <a:p>
                      <a:pPr marL="0" marR="0" lvl="0" indent="0" algn="l" defTabSz="914400" rtl="0" eaLnBrk="1" fontAlgn="base" latinLnBrk="0" hangingPunct="1">
                        <a:lnSpc>
                          <a:spcPct val="115000"/>
                        </a:lnSpc>
                        <a:spcBef>
                          <a:spcPts val="0"/>
                        </a:spcBef>
                        <a:spcAft>
                          <a:spcPts val="0"/>
                        </a:spcAft>
                        <a:buClrTx/>
                        <a:buSzTx/>
                        <a:buFont typeface="Arial" panose="020B0604020202020204" pitchFamily="34" charset="0"/>
                        <a:buNone/>
                        <a:tabLst/>
                        <a:defRPr/>
                      </a:pPr>
                      <a:r>
                        <a:rPr lang="en-GB" sz="1200" kern="1200" dirty="0">
                          <a:solidFill>
                            <a:schemeClr val="tx2"/>
                          </a:solidFill>
                          <a:effectLst/>
                          <a:latin typeface="+mn-lt"/>
                          <a:ea typeface="+mn-ea"/>
                          <a:cs typeface="+mn-cs"/>
                        </a:rPr>
                        <a:t>To be repeated for each topic:</a:t>
                      </a:r>
                    </a:p>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latin typeface="+mn-lt"/>
                          <a:ea typeface="+mn-ea"/>
                          <a:cs typeface="+mn-cs"/>
                        </a:rPr>
                        <a:t>Ask everyone to reflect on the preparation question</a:t>
                      </a:r>
                    </a:p>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latin typeface="+mn-lt"/>
                          <a:ea typeface="+mn-ea"/>
                          <a:cs typeface="+mn-cs"/>
                        </a:rPr>
                        <a:t>Ask everyone to choose the most important point from their notes and if they haven’t prepared to think about it now.</a:t>
                      </a:r>
                    </a:p>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latin typeface="+mn-lt"/>
                          <a:ea typeface="+mn-ea"/>
                          <a:cs typeface="+mn-cs"/>
                        </a:rPr>
                        <a:t>Invite colleagues to share one idea. If people aren’t volunteering to share invite them by asking ‘Alice….what’s your view’. </a:t>
                      </a:r>
                    </a:p>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latin typeface="+mn-lt"/>
                          <a:ea typeface="+mn-ea"/>
                          <a:cs typeface="+mn-cs"/>
                        </a:rPr>
                        <a:t>Try to make sure you hear at least five different views from different people. Reflect on the patterns you’ve heard and share your own views about what’s important, trying to steer the discussion in a constructive direction for the group </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chor="ctr">
                    <a:noFill/>
                  </a:tcPr>
                </a:tc>
                <a:tc>
                  <a:txBody>
                    <a:bodyPr/>
                    <a:lstStyle/>
                    <a:p>
                      <a:pPr marL="0" marR="0" lvl="0" indent="0" algn="l" defTabSz="914400" rtl="0" eaLnBrk="1" fontAlgn="base" latinLnBrk="0" hangingPunct="1">
                        <a:lnSpc>
                          <a:spcPct val="115000"/>
                        </a:lnSpc>
                        <a:spcBef>
                          <a:spcPts val="0"/>
                        </a:spcBef>
                        <a:spcAft>
                          <a:spcPts val="0"/>
                        </a:spcAft>
                        <a:buClrTx/>
                        <a:buSzTx/>
                        <a:buFont typeface="Arial" panose="020B0604020202020204" pitchFamily="34" charset="0"/>
                        <a:buNone/>
                        <a:tabLst/>
                        <a:defRPr/>
                      </a:pPr>
                      <a:r>
                        <a:rPr lang="en-GB" sz="1200" kern="1200" dirty="0">
                          <a:solidFill>
                            <a:schemeClr val="tx2"/>
                          </a:solidFill>
                          <a:effectLst/>
                          <a:latin typeface="+mn-lt"/>
                          <a:ea typeface="+mn-ea"/>
                          <a:cs typeface="+mn-cs"/>
                        </a:rPr>
                        <a:t>Facilitation notes:</a:t>
                      </a:r>
                    </a:p>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latin typeface="+mn-lt"/>
                          <a:ea typeface="+mn-ea"/>
                          <a:cs typeface="+mn-cs"/>
                        </a:rPr>
                        <a:t>If it would feel more comfortable at this point to break out into pairs, and you are able to facilitate this, then please go ahead. </a:t>
                      </a:r>
                    </a:p>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latin typeface="+mn-lt"/>
                          <a:ea typeface="+mn-ea"/>
                          <a:cs typeface="+mn-cs"/>
                        </a:rPr>
                        <a:t>I would recommend, a 10 minutes in pairs, and then 6 minutes back in the group and then repeat. </a:t>
                      </a:r>
                    </a:p>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latin typeface="+mn-lt"/>
                          <a:ea typeface="+mn-ea"/>
                          <a:cs typeface="+mn-cs"/>
                        </a:rPr>
                        <a:t>When sharing in the group, nominate someone to capture the groups ideas for each question, using whatever tool feels most suitable to the team (team chat, teams shared word doc, Padlet, Miro, etc.)</a:t>
                      </a:r>
                    </a:p>
                  </a:txBody>
                  <a:tcPr marL="46750" marR="46750" marT="0" marB="0" anchor="ctr">
                    <a:noFill/>
                  </a:tcPr>
                </a:tc>
                <a:extLst>
                  <a:ext uri="{0D108BD9-81ED-4DB2-BD59-A6C34878D82A}">
                    <a16:rowId xmlns:a16="http://schemas.microsoft.com/office/drawing/2014/main" val="2477374984"/>
                  </a:ext>
                </a:extLst>
              </a:tr>
              <a:tr h="863238">
                <a:tc>
                  <a:txBody>
                    <a:bodyPr/>
                    <a:lstStyle/>
                    <a:p>
                      <a:pPr marL="0" lvl="0" indent="0" fontAlgn="base">
                        <a:lnSpc>
                          <a:spcPct val="115000"/>
                        </a:lnSpc>
                        <a:buFont typeface="+mj-lt"/>
                        <a:buNone/>
                      </a:pPr>
                      <a:r>
                        <a:rPr lang="en-GB" sz="1200" b="1" kern="1200" dirty="0">
                          <a:solidFill>
                            <a:schemeClr val="tx2"/>
                          </a:solidFill>
                          <a:effectLst/>
                          <a:latin typeface="+mn-lt"/>
                          <a:ea typeface="+mn-ea"/>
                          <a:cs typeface="+mn-cs"/>
                        </a:rPr>
                        <a:t>Close</a:t>
                      </a:r>
                    </a:p>
                  </a:txBody>
                  <a:tcPr marL="46750" marR="46750" marT="0" marB="0" anchor="ctr">
                    <a:noFill/>
                  </a:tcPr>
                </a:tc>
                <a:tc>
                  <a:txBody>
                    <a:bodyPr/>
                    <a:lstStyle/>
                    <a:p>
                      <a:pPr marL="0" algn="l" defTabSz="914400" rtl="0" eaLnBrk="1" fontAlgn="base" latinLnBrk="0" hangingPunct="1">
                        <a:lnSpc>
                          <a:spcPct val="115000"/>
                        </a:lnSpc>
                      </a:pPr>
                      <a:r>
                        <a:rPr lang="en-GB" sz="1200" kern="1200" dirty="0">
                          <a:solidFill>
                            <a:schemeClr val="tx2"/>
                          </a:solidFill>
                          <a:effectLst/>
                          <a:latin typeface="+mn-lt"/>
                          <a:ea typeface="+mn-ea"/>
                          <a:cs typeface="+mn-cs"/>
                        </a:rPr>
                        <a:t>10 mins </a:t>
                      </a:r>
                    </a:p>
                  </a:txBody>
                  <a:tcPr marL="46750" marR="46750" marT="0" marB="0" anchor="ctr">
                    <a:noFill/>
                  </a:tcPr>
                </a:tc>
                <a:tc>
                  <a:txBody>
                    <a:bodyPr/>
                    <a:lstStyle/>
                    <a:p>
                      <a:pPr marL="0" algn="l" defTabSz="914400" rtl="0" eaLnBrk="1" fontAlgn="base" latinLnBrk="0" hangingPunct="1">
                        <a:lnSpc>
                          <a:spcPct val="115000"/>
                        </a:lnSpc>
                      </a:pPr>
                      <a:r>
                        <a:rPr lang="en-GB" sz="1200" kern="1200" dirty="0">
                          <a:solidFill>
                            <a:schemeClr val="tx2"/>
                          </a:solidFill>
                          <a:effectLst/>
                          <a:latin typeface="+mn-lt"/>
                          <a:ea typeface="+mn-ea"/>
                          <a:cs typeface="+mn-cs"/>
                        </a:rPr>
                        <a:t>Summarise input and clarify next steps </a:t>
                      </a:r>
                    </a:p>
                  </a:txBody>
                  <a:tcPr marL="46750" marR="46750" marT="0" marB="0" anchor="ctr">
                    <a:noFill/>
                  </a:tcPr>
                </a:tc>
                <a:tc gridSpan="2">
                  <a:txBody>
                    <a:bodyPr/>
                    <a:lstStyle/>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latin typeface="+mn-lt"/>
                          <a:ea typeface="+mn-ea"/>
                          <a:cs typeface="+mn-cs"/>
                        </a:rPr>
                        <a:t>Recap key ideas from each discussion </a:t>
                      </a:r>
                    </a:p>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dirty="0">
                          <a:solidFill>
                            <a:schemeClr val="tx2"/>
                          </a:solidFill>
                          <a:effectLst/>
                        </a:rPr>
                        <a:t>Ask participants, in turn, to say one word that describes how they are feeling about now about NWW. </a:t>
                      </a:r>
                    </a:p>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dirty="0">
                          <a:solidFill>
                            <a:schemeClr val="tx2"/>
                          </a:solidFill>
                          <a:effectLst/>
                        </a:rPr>
                        <a:t>End with yours and </a:t>
                      </a:r>
                      <a:r>
                        <a:rPr lang="en-GB" sz="1200" kern="1200" dirty="0">
                          <a:solidFill>
                            <a:schemeClr val="tx2"/>
                          </a:solidFill>
                          <a:effectLst/>
                          <a:latin typeface="+mn-lt"/>
                          <a:ea typeface="+mn-ea"/>
                          <a:cs typeface="+mn-cs"/>
                        </a:rPr>
                        <a:t>explain how next workshop will be used to pick up important points and work towards creating a positive team culture, deciding what we wish to stop, start and continue doing. </a:t>
                      </a:r>
                    </a:p>
                  </a:txBody>
                  <a:tcPr marL="46750" marR="46750" marT="0" marB="0" anchor="ctr">
                    <a:noFill/>
                  </a:tcPr>
                </a:tc>
                <a:tc hMerge="1">
                  <a:txBody>
                    <a:bodyPr/>
                    <a:lstStyle/>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endParaRPr lang="en-GB" sz="1200" kern="1200" dirty="0">
                        <a:solidFill>
                          <a:schemeClr val="tx2"/>
                        </a:solidFill>
                        <a:effectLst/>
                        <a:latin typeface="+mn-lt"/>
                        <a:ea typeface="+mn-ea"/>
                        <a:cs typeface="+mn-cs"/>
                      </a:endParaRPr>
                    </a:p>
                  </a:txBody>
                  <a:tcPr marL="46750" marR="46750" marT="0" marB="0" anchor="ctr">
                    <a:noFill/>
                  </a:tcPr>
                </a:tc>
                <a:extLst>
                  <a:ext uri="{0D108BD9-81ED-4DB2-BD59-A6C34878D82A}">
                    <a16:rowId xmlns:a16="http://schemas.microsoft.com/office/drawing/2014/main" val="772062119"/>
                  </a:ext>
                </a:extLst>
              </a:tr>
            </a:tbl>
          </a:graphicData>
        </a:graphic>
      </p:graphicFrame>
    </p:spTree>
    <p:extLst>
      <p:ext uri="{BB962C8B-B14F-4D97-AF65-F5344CB8AC3E}">
        <p14:creationId xmlns:p14="http://schemas.microsoft.com/office/powerpoint/2010/main" val="413862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241919"/>
            <a:ext cx="12027823" cy="712375"/>
          </a:xfrm>
          <a:prstGeom prst="rect">
            <a:avLst/>
          </a:prstGeom>
          <a:noFill/>
        </p:spPr>
        <p:txBody>
          <a:bodyPr wrap="square" lIns="91440" tIns="45720" rIns="91440" bIns="45720" rtlCol="0" anchor="t">
            <a:spAutoFit/>
          </a:bodyPr>
          <a:lstStyle/>
          <a:p>
            <a:pPr>
              <a:lnSpc>
                <a:spcPct val="90000"/>
              </a:lnSpc>
              <a:spcBef>
                <a:spcPct val="0"/>
              </a:spcBef>
            </a:pPr>
            <a:r>
              <a:rPr lang="en-GB" sz="4400" dirty="0">
                <a:solidFill>
                  <a:schemeClr val="accent1"/>
                </a:solidFill>
                <a:latin typeface="FoundrySterling-Book" pitchFamily="2" charset="0"/>
                <a:ea typeface="+mj-ea"/>
                <a:cs typeface="+mj-cs"/>
              </a:rPr>
              <a:t>Workshop 2 - leader content plan</a:t>
            </a:r>
          </a:p>
        </p:txBody>
      </p:sp>
      <p:graphicFrame>
        <p:nvGraphicFramePr>
          <p:cNvPr id="2" name="Table 1">
            <a:extLst>
              <a:ext uri="{FF2B5EF4-FFF2-40B4-BE49-F238E27FC236}">
                <a16:creationId xmlns:a16="http://schemas.microsoft.com/office/drawing/2014/main" id="{1D9FCD71-249B-AE48-A689-CA0097E513AA}"/>
              </a:ext>
            </a:extLst>
          </p:cNvPr>
          <p:cNvGraphicFramePr>
            <a:graphicFrameLocks noGrp="1"/>
          </p:cNvGraphicFramePr>
          <p:nvPr>
            <p:extLst>
              <p:ext uri="{D42A27DB-BD31-4B8C-83A1-F6EECF244321}">
                <p14:modId xmlns:p14="http://schemas.microsoft.com/office/powerpoint/2010/main" val="1520209430"/>
              </p:ext>
            </p:extLst>
          </p:nvPr>
        </p:nvGraphicFramePr>
        <p:xfrm>
          <a:off x="298282" y="2047059"/>
          <a:ext cx="11562414" cy="4312789"/>
        </p:xfrm>
        <a:graphic>
          <a:graphicData uri="http://schemas.openxmlformats.org/drawingml/2006/table">
            <a:tbl>
              <a:tblPr firstRow="1" firstCol="1" bandRow="1">
                <a:tableStyleId>{5C22544A-7EE6-4342-B048-85BDC9FD1C3A}</a:tableStyleId>
              </a:tblPr>
              <a:tblGrid>
                <a:gridCol w="1036497">
                  <a:extLst>
                    <a:ext uri="{9D8B030D-6E8A-4147-A177-3AD203B41FA5}">
                      <a16:colId xmlns:a16="http://schemas.microsoft.com/office/drawing/2014/main" val="2068629331"/>
                    </a:ext>
                  </a:extLst>
                </a:gridCol>
                <a:gridCol w="618449">
                  <a:extLst>
                    <a:ext uri="{9D8B030D-6E8A-4147-A177-3AD203B41FA5}">
                      <a16:colId xmlns:a16="http://schemas.microsoft.com/office/drawing/2014/main" val="1528379345"/>
                    </a:ext>
                  </a:extLst>
                </a:gridCol>
                <a:gridCol w="1378068">
                  <a:extLst>
                    <a:ext uri="{9D8B030D-6E8A-4147-A177-3AD203B41FA5}">
                      <a16:colId xmlns:a16="http://schemas.microsoft.com/office/drawing/2014/main" val="466971541"/>
                    </a:ext>
                  </a:extLst>
                </a:gridCol>
                <a:gridCol w="4832043">
                  <a:extLst>
                    <a:ext uri="{9D8B030D-6E8A-4147-A177-3AD203B41FA5}">
                      <a16:colId xmlns:a16="http://schemas.microsoft.com/office/drawing/2014/main" val="2737356107"/>
                    </a:ext>
                  </a:extLst>
                </a:gridCol>
                <a:gridCol w="3697357">
                  <a:extLst>
                    <a:ext uri="{9D8B030D-6E8A-4147-A177-3AD203B41FA5}">
                      <a16:colId xmlns:a16="http://schemas.microsoft.com/office/drawing/2014/main" val="1608614452"/>
                    </a:ext>
                  </a:extLst>
                </a:gridCol>
              </a:tblGrid>
              <a:tr h="222705">
                <a:tc>
                  <a:txBody>
                    <a:bodyPr/>
                    <a:lstStyle/>
                    <a:p>
                      <a:pPr fontAlgn="base">
                        <a:lnSpc>
                          <a:spcPct val="115000"/>
                        </a:lnSpc>
                      </a:pPr>
                      <a:r>
                        <a:rPr lang="en-GB" sz="1200" dirty="0">
                          <a:solidFill>
                            <a:schemeClr val="tx2"/>
                          </a:solidFill>
                          <a:effectLst/>
                        </a:rPr>
                        <a:t>Section </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oFill/>
                  </a:tcPr>
                </a:tc>
                <a:tc>
                  <a:txBody>
                    <a:bodyPr/>
                    <a:lstStyle/>
                    <a:p>
                      <a:pPr fontAlgn="base">
                        <a:lnSpc>
                          <a:spcPct val="115000"/>
                        </a:lnSpc>
                      </a:pPr>
                      <a:r>
                        <a:rPr lang="en-GB" sz="1200" dirty="0">
                          <a:solidFill>
                            <a:schemeClr val="tx2"/>
                          </a:solidFill>
                          <a:effectLst/>
                        </a:rPr>
                        <a:t>Time</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oFill/>
                  </a:tcPr>
                </a:tc>
                <a:tc>
                  <a:txBody>
                    <a:bodyPr/>
                    <a:lstStyle/>
                    <a:p>
                      <a:pPr fontAlgn="base">
                        <a:lnSpc>
                          <a:spcPct val="115000"/>
                        </a:lnSpc>
                      </a:pPr>
                      <a:r>
                        <a:rPr lang="en-GB" sz="1200" dirty="0">
                          <a:solidFill>
                            <a:schemeClr val="tx2"/>
                          </a:solidFill>
                          <a:effectLst/>
                        </a:rPr>
                        <a:t>Objective </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oFill/>
                  </a:tcPr>
                </a:tc>
                <a:tc gridSpan="2">
                  <a:txBody>
                    <a:bodyPr/>
                    <a:lstStyle/>
                    <a:p>
                      <a:pPr fontAlgn="base">
                        <a:lnSpc>
                          <a:spcPct val="115000"/>
                        </a:lnSpc>
                      </a:pPr>
                      <a:r>
                        <a:rPr lang="en-GB" sz="1200" dirty="0">
                          <a:solidFill>
                            <a:schemeClr val="tx2"/>
                          </a:solidFill>
                          <a:effectLst/>
                        </a:rPr>
                        <a:t>Content</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oFill/>
                  </a:tcPr>
                </a:tc>
                <a:tc hMerge="1">
                  <a:txBody>
                    <a:bodyPr/>
                    <a:lstStyle/>
                    <a:p>
                      <a:pPr fontAlgn="base">
                        <a:lnSpc>
                          <a:spcPct val="115000"/>
                        </a:lnSpc>
                      </a:pP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oFill/>
                  </a:tcPr>
                </a:tc>
                <a:extLst>
                  <a:ext uri="{0D108BD9-81ED-4DB2-BD59-A6C34878D82A}">
                    <a16:rowId xmlns:a16="http://schemas.microsoft.com/office/drawing/2014/main" val="2629429217"/>
                  </a:ext>
                </a:extLst>
              </a:tr>
              <a:tr h="1136045">
                <a:tc>
                  <a:txBody>
                    <a:bodyPr/>
                    <a:lstStyle/>
                    <a:p>
                      <a:pPr marL="0" lvl="0" indent="0" fontAlgn="base">
                        <a:lnSpc>
                          <a:spcPct val="115000"/>
                        </a:lnSpc>
                        <a:buFont typeface="+mj-lt"/>
                        <a:buNone/>
                      </a:pPr>
                      <a:r>
                        <a:rPr lang="en-GB" sz="1200" dirty="0">
                          <a:solidFill>
                            <a:schemeClr val="tx2"/>
                          </a:solidFill>
                          <a:effectLst/>
                        </a:rPr>
                        <a:t>Introduction</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chor="ctr">
                    <a:noFill/>
                  </a:tcPr>
                </a:tc>
                <a:tc>
                  <a:txBody>
                    <a:bodyPr/>
                    <a:lstStyle/>
                    <a:p>
                      <a:pPr fontAlgn="base">
                        <a:lnSpc>
                          <a:spcPct val="115000"/>
                        </a:lnSpc>
                      </a:pPr>
                      <a:r>
                        <a:rPr lang="en-GB" sz="1200" dirty="0">
                          <a:solidFill>
                            <a:schemeClr val="tx2"/>
                          </a:solidFill>
                          <a:effectLst/>
                        </a:rPr>
                        <a:t>10 mins </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chor="ctr">
                    <a:noFill/>
                  </a:tcPr>
                </a:tc>
                <a:tc>
                  <a:txBody>
                    <a:bodyPr/>
                    <a:lstStyle/>
                    <a:p>
                      <a:pPr fontAlgn="base">
                        <a:lnSpc>
                          <a:spcPct val="115000"/>
                        </a:lnSpc>
                      </a:pPr>
                      <a:r>
                        <a:rPr lang="en-GB" sz="1200" dirty="0">
                          <a:solidFill>
                            <a:schemeClr val="tx2"/>
                          </a:solidFill>
                          <a:effectLst/>
                        </a:rPr>
                        <a:t>Welcome colleagues, make them feel at ease, explain workshop format  </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chor="ctr">
                    <a:noFill/>
                  </a:tcPr>
                </a:tc>
                <a:tc gridSpan="2">
                  <a:txBody>
                    <a:bodyPr/>
                    <a:lstStyle/>
                    <a:p>
                      <a:pPr marL="180975" lvl="0" indent="-180975" fontAlgn="base">
                        <a:lnSpc>
                          <a:spcPct val="115000"/>
                        </a:lnSpc>
                        <a:buFont typeface="Arial" panose="020B0604020202020204" pitchFamily="34" charset="0"/>
                        <a:buChar char="•"/>
                        <a:tabLst/>
                      </a:pPr>
                      <a:r>
                        <a:rPr lang="en-GB" sz="1200" dirty="0">
                          <a:solidFill>
                            <a:schemeClr val="tx2"/>
                          </a:solidFill>
                          <a:effectLst/>
                        </a:rPr>
                        <a:t>Recap workshop ground rules </a:t>
                      </a:r>
                    </a:p>
                    <a:p>
                      <a:pPr marL="180975" lvl="0" indent="-180975" fontAlgn="base">
                        <a:lnSpc>
                          <a:spcPct val="115000"/>
                        </a:lnSpc>
                        <a:buFont typeface="Arial" panose="020B0604020202020204" pitchFamily="34" charset="0"/>
                        <a:buChar char="•"/>
                        <a:tabLst/>
                      </a:pPr>
                      <a:r>
                        <a:rPr lang="en-GB" sz="1200" dirty="0">
                          <a:solidFill>
                            <a:schemeClr val="tx2"/>
                          </a:solidFill>
                          <a:effectLst/>
                        </a:rPr>
                        <a:t>Describe your formation as a ‘team’ who is in the room and how do you work together </a:t>
                      </a:r>
                    </a:p>
                    <a:p>
                      <a:pPr marL="180975" marR="0" lvl="0" indent="-180975"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dirty="0">
                          <a:solidFill>
                            <a:schemeClr val="tx2"/>
                          </a:solidFill>
                          <a:effectLst/>
                        </a:rPr>
                        <a:t>Explain why you believe it is important for the team to learn and develop </a:t>
                      </a:r>
                    </a:p>
                    <a:p>
                      <a:pPr marL="180975" lvl="0" indent="-180975" fontAlgn="base">
                        <a:lnSpc>
                          <a:spcPct val="115000"/>
                        </a:lnSpc>
                        <a:buFont typeface="Arial" panose="020B0604020202020204" pitchFamily="34" charset="0"/>
                        <a:buChar char="•"/>
                        <a:tabLst/>
                      </a:pPr>
                      <a:r>
                        <a:rPr lang="en-GB" sz="1200" dirty="0">
                          <a:solidFill>
                            <a:schemeClr val="tx2"/>
                          </a:solidFill>
                          <a:effectLst/>
                        </a:rPr>
                        <a:t>Explain the workshop structure  </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chor="ctr">
                    <a:noFill/>
                  </a:tcPr>
                </a:tc>
                <a:tc hMerge="1">
                  <a:txBody>
                    <a:bodyPr/>
                    <a:lstStyle/>
                    <a:p>
                      <a:pPr marL="180975" lvl="0" indent="-180975" fontAlgn="base">
                        <a:lnSpc>
                          <a:spcPct val="115000"/>
                        </a:lnSpc>
                        <a:buFont typeface="Arial" panose="020B0604020202020204" pitchFamily="34" charset="0"/>
                        <a:buChar char="•"/>
                        <a:tabLst/>
                      </a:pP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chor="ctr">
                    <a:noFill/>
                  </a:tcPr>
                </a:tc>
                <a:extLst>
                  <a:ext uri="{0D108BD9-81ED-4DB2-BD59-A6C34878D82A}">
                    <a16:rowId xmlns:a16="http://schemas.microsoft.com/office/drawing/2014/main" val="2384858960"/>
                  </a:ext>
                </a:extLst>
              </a:tr>
              <a:tr h="1455331">
                <a:tc>
                  <a:txBody>
                    <a:bodyPr/>
                    <a:lstStyle/>
                    <a:p>
                      <a:pPr marL="0" lvl="0" indent="0" fontAlgn="base">
                        <a:lnSpc>
                          <a:spcPct val="115000"/>
                        </a:lnSpc>
                        <a:buFont typeface="+mj-lt"/>
                        <a:buNone/>
                      </a:pPr>
                      <a:r>
                        <a:rPr lang="en-GB" sz="1200" b="1" kern="1200" dirty="0">
                          <a:solidFill>
                            <a:schemeClr val="tx2"/>
                          </a:solidFill>
                          <a:effectLst/>
                          <a:latin typeface="+mn-lt"/>
                          <a:ea typeface="+mn-ea"/>
                          <a:cs typeface="+mn-cs"/>
                        </a:rPr>
                        <a:t>Stop </a:t>
                      </a:r>
                    </a:p>
                    <a:p>
                      <a:pPr marL="0" lvl="0" indent="0" fontAlgn="base">
                        <a:lnSpc>
                          <a:spcPct val="115000"/>
                        </a:lnSpc>
                        <a:buFont typeface="+mj-lt"/>
                        <a:buNone/>
                      </a:pPr>
                      <a:r>
                        <a:rPr lang="en-GB" sz="1200" b="1" kern="1200" dirty="0">
                          <a:solidFill>
                            <a:schemeClr val="tx2"/>
                          </a:solidFill>
                          <a:effectLst/>
                          <a:latin typeface="+mn-lt"/>
                          <a:ea typeface="+mn-ea"/>
                          <a:cs typeface="+mn-cs"/>
                        </a:rPr>
                        <a:t>Start </a:t>
                      </a:r>
                    </a:p>
                    <a:p>
                      <a:pPr marL="0" marR="0" lvl="0" indent="0" algn="l" defTabSz="914400" rtl="0" eaLnBrk="1" fontAlgn="base" latinLnBrk="0" hangingPunct="1">
                        <a:lnSpc>
                          <a:spcPct val="115000"/>
                        </a:lnSpc>
                        <a:spcBef>
                          <a:spcPts val="0"/>
                        </a:spcBef>
                        <a:spcAft>
                          <a:spcPts val="0"/>
                        </a:spcAft>
                        <a:buClrTx/>
                        <a:buSzTx/>
                        <a:buFont typeface="+mj-lt"/>
                        <a:buNone/>
                        <a:tabLst/>
                        <a:defRPr/>
                      </a:pPr>
                      <a:r>
                        <a:rPr lang="en-GB" sz="1200" b="1" kern="1200" dirty="0">
                          <a:solidFill>
                            <a:schemeClr val="tx2"/>
                          </a:solidFill>
                          <a:effectLst/>
                          <a:latin typeface="+mn-lt"/>
                          <a:ea typeface="+mn-ea"/>
                          <a:cs typeface="+mn-cs"/>
                        </a:rPr>
                        <a:t>Continue </a:t>
                      </a:r>
                    </a:p>
                  </a:txBody>
                  <a:tcPr marL="46750" marR="46750" marT="0" marB="0" anchor="ctr">
                    <a:noFill/>
                  </a:tcPr>
                </a:tc>
                <a:tc>
                  <a:txBody>
                    <a:bodyPr/>
                    <a:lstStyle/>
                    <a:p>
                      <a:pPr fontAlgn="base">
                        <a:lnSpc>
                          <a:spcPct val="115000"/>
                        </a:lnSpc>
                      </a:pPr>
                      <a:r>
                        <a:rPr lang="en-GB" sz="1200" dirty="0">
                          <a:solidFill>
                            <a:schemeClr val="tx2"/>
                          </a:solidFill>
                          <a:effectLst/>
                        </a:rPr>
                        <a:t>10 mins per topic</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chor="ctr">
                    <a:noFill/>
                  </a:tcPr>
                </a:tc>
                <a:tc>
                  <a:txBody>
                    <a:bodyPr/>
                    <a:lstStyle/>
                    <a:p>
                      <a:pPr fontAlgn="base">
                        <a:lnSpc>
                          <a:spcPct val="115000"/>
                        </a:lnSpc>
                      </a:pPr>
                      <a:r>
                        <a:rPr lang="en-GB" sz="1200" dirty="0">
                          <a:solidFill>
                            <a:schemeClr val="tx2"/>
                          </a:solidFill>
                          <a:effectLst/>
                        </a:rPr>
                        <a:t>Create engagement from all, listen to all ideas and identify three priorities</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chor="ctr">
                    <a:noFill/>
                  </a:tcPr>
                </a:tc>
                <a:tc>
                  <a:txBody>
                    <a:bodyPr/>
                    <a:lstStyle/>
                    <a:p>
                      <a:pPr marL="0" marR="0" lvl="0" indent="0" algn="l" defTabSz="914400" rtl="0" eaLnBrk="1" fontAlgn="base" latinLnBrk="0" hangingPunct="1">
                        <a:lnSpc>
                          <a:spcPct val="115000"/>
                        </a:lnSpc>
                        <a:spcBef>
                          <a:spcPts val="0"/>
                        </a:spcBef>
                        <a:spcAft>
                          <a:spcPts val="0"/>
                        </a:spcAft>
                        <a:buClrTx/>
                        <a:buSzTx/>
                        <a:buFont typeface="Arial" panose="020B0604020202020204" pitchFamily="34" charset="0"/>
                        <a:buNone/>
                        <a:tabLst/>
                        <a:defRPr/>
                      </a:pPr>
                      <a:r>
                        <a:rPr lang="en-GB" sz="1200" kern="1200" dirty="0">
                          <a:solidFill>
                            <a:schemeClr val="tx2"/>
                          </a:solidFill>
                          <a:effectLst/>
                          <a:latin typeface="+mn-lt"/>
                          <a:ea typeface="+mn-ea"/>
                          <a:cs typeface="+mn-cs"/>
                        </a:rPr>
                        <a:t>To be repeated for each topic:</a:t>
                      </a:r>
                    </a:p>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latin typeface="+mn-lt"/>
                          <a:ea typeface="+mn-ea"/>
                          <a:cs typeface="+mn-cs"/>
                        </a:rPr>
                        <a:t>Ask everyone to reflect on the preparation question</a:t>
                      </a:r>
                    </a:p>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latin typeface="+mn-lt"/>
                          <a:ea typeface="+mn-ea"/>
                          <a:cs typeface="+mn-cs"/>
                        </a:rPr>
                        <a:t>Ask everyone to choose the most important point from their notes and if they haven’t prepared to think about it now.</a:t>
                      </a:r>
                    </a:p>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latin typeface="+mn-lt"/>
                          <a:ea typeface="+mn-ea"/>
                          <a:cs typeface="+mn-cs"/>
                        </a:rPr>
                        <a:t>Invite colleagues to share one idea. If people aren’t volunteering to share invite them by asking </a:t>
                      </a:r>
                      <a:r>
                        <a:rPr lang="en-GB" sz="1200" i="1" kern="1200" dirty="0">
                          <a:solidFill>
                            <a:schemeClr val="tx2"/>
                          </a:solidFill>
                          <a:effectLst/>
                          <a:latin typeface="+mn-lt"/>
                          <a:ea typeface="+mn-ea"/>
                          <a:cs typeface="+mn-cs"/>
                        </a:rPr>
                        <a:t>‘Alice….what’s your view’. </a:t>
                      </a:r>
                    </a:p>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latin typeface="+mn-lt"/>
                          <a:ea typeface="+mn-ea"/>
                          <a:cs typeface="+mn-cs"/>
                        </a:rPr>
                        <a:t>Try to make sure you hear at least five different views from different people. Reflect on the patterns you’ve heard and share your own views about what’s important, trying to steer the discussion in a constructive direction for the group </a:t>
                      </a:r>
                      <a:endParaRPr lang="en-GB"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50" marR="46750" marT="0" marB="0" anchor="ctr">
                    <a:noFill/>
                  </a:tcPr>
                </a:tc>
                <a:tc>
                  <a:txBody>
                    <a:bodyPr/>
                    <a:lstStyle/>
                    <a:p>
                      <a:pPr marL="0" marR="0" lvl="0" indent="0" algn="l" defTabSz="914400" rtl="0" eaLnBrk="1" fontAlgn="base" latinLnBrk="0" hangingPunct="1">
                        <a:lnSpc>
                          <a:spcPct val="115000"/>
                        </a:lnSpc>
                        <a:spcBef>
                          <a:spcPts val="0"/>
                        </a:spcBef>
                        <a:spcAft>
                          <a:spcPts val="0"/>
                        </a:spcAft>
                        <a:buClrTx/>
                        <a:buSzTx/>
                        <a:buFont typeface="Arial" panose="020B0604020202020204" pitchFamily="34" charset="0"/>
                        <a:buNone/>
                        <a:tabLst/>
                        <a:defRPr/>
                      </a:pPr>
                      <a:r>
                        <a:rPr lang="en-GB" sz="1200" kern="1200" dirty="0">
                          <a:solidFill>
                            <a:schemeClr val="tx2"/>
                          </a:solidFill>
                          <a:effectLst/>
                          <a:latin typeface="+mn-lt"/>
                          <a:ea typeface="+mn-ea"/>
                          <a:cs typeface="+mn-cs"/>
                        </a:rPr>
                        <a:t>Facilitation notes:</a:t>
                      </a:r>
                    </a:p>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latin typeface="+mn-lt"/>
                          <a:ea typeface="+mn-ea"/>
                          <a:cs typeface="+mn-cs"/>
                        </a:rPr>
                        <a:t>If it would feel more comfortable at this point to break out into pairs, and you are able to facilitate this, then please go ahead. </a:t>
                      </a:r>
                    </a:p>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latin typeface="+mn-lt"/>
                          <a:ea typeface="+mn-ea"/>
                          <a:cs typeface="+mn-cs"/>
                        </a:rPr>
                        <a:t>I would recommend, 4 minutes in pairs, and then 6 minutes back in the group and then repeat. </a:t>
                      </a:r>
                    </a:p>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latin typeface="+mn-lt"/>
                          <a:ea typeface="+mn-ea"/>
                          <a:cs typeface="+mn-cs"/>
                        </a:rPr>
                        <a:t>When sharing in the group, nominate someone to capture the groups ideas for each question, using whatever tool feels most suitable to the team (team chat, teams shared word doc, Padlet, Miro, etc.)</a:t>
                      </a:r>
                    </a:p>
                  </a:txBody>
                  <a:tcPr marL="46750" marR="46750" marT="0" marB="0" anchor="ctr">
                    <a:noFill/>
                  </a:tcPr>
                </a:tc>
                <a:extLst>
                  <a:ext uri="{0D108BD9-81ED-4DB2-BD59-A6C34878D82A}">
                    <a16:rowId xmlns:a16="http://schemas.microsoft.com/office/drawing/2014/main" val="2477374984"/>
                  </a:ext>
                </a:extLst>
              </a:tr>
              <a:tr h="863238">
                <a:tc>
                  <a:txBody>
                    <a:bodyPr/>
                    <a:lstStyle/>
                    <a:p>
                      <a:pPr marL="0" lvl="0" indent="0" fontAlgn="base">
                        <a:lnSpc>
                          <a:spcPct val="115000"/>
                        </a:lnSpc>
                        <a:buFont typeface="+mj-lt"/>
                        <a:buNone/>
                      </a:pPr>
                      <a:r>
                        <a:rPr lang="en-GB" sz="1200" b="1" kern="1200" dirty="0">
                          <a:solidFill>
                            <a:schemeClr val="tx2"/>
                          </a:solidFill>
                          <a:effectLst/>
                          <a:latin typeface="+mn-lt"/>
                          <a:ea typeface="+mn-ea"/>
                          <a:cs typeface="+mn-cs"/>
                        </a:rPr>
                        <a:t>Close</a:t>
                      </a:r>
                    </a:p>
                  </a:txBody>
                  <a:tcPr marL="46750" marR="46750" marT="0" marB="0" anchor="ctr">
                    <a:noFill/>
                  </a:tcPr>
                </a:tc>
                <a:tc>
                  <a:txBody>
                    <a:bodyPr/>
                    <a:lstStyle/>
                    <a:p>
                      <a:pPr marL="0" algn="l" defTabSz="914400" rtl="0" eaLnBrk="1" fontAlgn="base" latinLnBrk="0" hangingPunct="1">
                        <a:lnSpc>
                          <a:spcPct val="115000"/>
                        </a:lnSpc>
                      </a:pPr>
                      <a:r>
                        <a:rPr lang="en-GB" sz="1200" kern="1200" dirty="0">
                          <a:solidFill>
                            <a:schemeClr val="tx2"/>
                          </a:solidFill>
                          <a:effectLst/>
                          <a:latin typeface="+mn-lt"/>
                          <a:ea typeface="+mn-ea"/>
                          <a:cs typeface="+mn-cs"/>
                        </a:rPr>
                        <a:t>10 mins </a:t>
                      </a:r>
                    </a:p>
                  </a:txBody>
                  <a:tcPr marL="46750" marR="46750" marT="0" marB="0" anchor="ctr">
                    <a:noFill/>
                  </a:tcPr>
                </a:tc>
                <a:tc>
                  <a:txBody>
                    <a:bodyPr/>
                    <a:lstStyle/>
                    <a:p>
                      <a:pPr marL="0" algn="l" defTabSz="914400" rtl="0" eaLnBrk="1" fontAlgn="base" latinLnBrk="0" hangingPunct="1">
                        <a:lnSpc>
                          <a:spcPct val="115000"/>
                        </a:lnSpc>
                      </a:pPr>
                      <a:r>
                        <a:rPr lang="en-GB" sz="1200" kern="1200" dirty="0">
                          <a:solidFill>
                            <a:schemeClr val="tx2"/>
                          </a:solidFill>
                          <a:effectLst/>
                          <a:latin typeface="+mn-lt"/>
                          <a:ea typeface="+mn-ea"/>
                          <a:cs typeface="+mn-cs"/>
                        </a:rPr>
                        <a:t>Summarise input and clarify next steps </a:t>
                      </a:r>
                    </a:p>
                  </a:txBody>
                  <a:tcPr marL="46750" marR="46750" marT="0" marB="0" anchor="ctr">
                    <a:noFill/>
                  </a:tcPr>
                </a:tc>
                <a:tc gridSpan="2">
                  <a:txBody>
                    <a:bodyPr/>
                    <a:lstStyle/>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latin typeface="+mn-lt"/>
                          <a:ea typeface="+mn-ea"/>
                          <a:cs typeface="+mn-cs"/>
                        </a:rPr>
                        <a:t>Recap key ideas from each discussion </a:t>
                      </a:r>
                    </a:p>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latin typeface="+mn-lt"/>
                          <a:ea typeface="+mn-ea"/>
                          <a:cs typeface="+mn-cs"/>
                        </a:rPr>
                        <a:t>If possible, pinpoint one idea from the discussions that you can continue to do, stop doing and start doing.</a:t>
                      </a:r>
                    </a:p>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latin typeface="+mn-lt"/>
                          <a:ea typeface="+mn-ea"/>
                          <a:cs typeface="+mn-cs"/>
                        </a:rPr>
                        <a:t>Thank everyone and agree how the three ideas will be next discussed (at future team meeting?)</a:t>
                      </a:r>
                    </a:p>
                  </a:txBody>
                  <a:tcPr marL="46750" marR="46750" marT="0" marB="0" anchor="ctr">
                    <a:noFill/>
                  </a:tcPr>
                </a:tc>
                <a:tc hMerge="1">
                  <a:txBody>
                    <a:bodyPr/>
                    <a:lstStyle/>
                    <a:p>
                      <a:pPr marL="171450" marR="0" lvl="0" indent="-17145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endParaRPr lang="en-GB" sz="1200" kern="1200" dirty="0">
                        <a:solidFill>
                          <a:schemeClr val="tx2"/>
                        </a:solidFill>
                        <a:effectLst/>
                        <a:latin typeface="+mn-lt"/>
                        <a:ea typeface="+mn-ea"/>
                        <a:cs typeface="+mn-cs"/>
                      </a:endParaRPr>
                    </a:p>
                  </a:txBody>
                  <a:tcPr marL="46750" marR="46750" marT="0" marB="0" anchor="ctr">
                    <a:noFill/>
                  </a:tcPr>
                </a:tc>
                <a:extLst>
                  <a:ext uri="{0D108BD9-81ED-4DB2-BD59-A6C34878D82A}">
                    <a16:rowId xmlns:a16="http://schemas.microsoft.com/office/drawing/2014/main" val="772062119"/>
                  </a:ext>
                </a:extLst>
              </a:tr>
            </a:tbl>
          </a:graphicData>
        </a:graphic>
      </p:graphicFrame>
    </p:spTree>
    <p:extLst>
      <p:ext uri="{BB962C8B-B14F-4D97-AF65-F5344CB8AC3E}">
        <p14:creationId xmlns:p14="http://schemas.microsoft.com/office/powerpoint/2010/main" val="1922491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EB0C6266-15AB-9B44-B7A2-08A41D7F0CDB}"/>
              </a:ext>
            </a:extLst>
          </p:cNvPr>
          <p:cNvSpPr>
            <a:spLocks noGrp="1"/>
          </p:cNvSpPr>
          <p:nvPr>
            <p:ph type="title"/>
          </p:nvPr>
        </p:nvSpPr>
        <p:spPr>
          <a:xfrm>
            <a:off x="317559" y="2628396"/>
            <a:ext cx="6805730" cy="1601208"/>
          </a:xfrm>
        </p:spPr>
        <p:txBody>
          <a:bodyPr/>
          <a:lstStyle/>
          <a:p>
            <a:r>
              <a:rPr lang="en-US" dirty="0"/>
              <a:t>Preparing teams for New Ways of Working  </a:t>
            </a:r>
          </a:p>
        </p:txBody>
      </p:sp>
      <p:sp>
        <p:nvSpPr>
          <p:cNvPr id="3" name="Title 15">
            <a:extLst>
              <a:ext uri="{FF2B5EF4-FFF2-40B4-BE49-F238E27FC236}">
                <a16:creationId xmlns:a16="http://schemas.microsoft.com/office/drawing/2014/main" id="{885DCAB4-D3A0-0643-BD7F-3C0E3B9F355C}"/>
              </a:ext>
            </a:extLst>
          </p:cNvPr>
          <p:cNvSpPr txBox="1">
            <a:spLocks/>
          </p:cNvSpPr>
          <p:nvPr/>
        </p:nvSpPr>
        <p:spPr>
          <a:xfrm>
            <a:off x="317559" y="4861855"/>
            <a:ext cx="6805730" cy="712375"/>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5400" b="1" kern="1200">
                <a:solidFill>
                  <a:schemeClr val="bg1"/>
                </a:solidFill>
                <a:latin typeface="FOUNDRYSTERLING-BOOK" pitchFamily="2" charset="0"/>
                <a:ea typeface="+mj-ea"/>
                <a:cs typeface="+mj-cs"/>
              </a:defRPr>
            </a:lvl1pPr>
          </a:lstStyle>
          <a:p>
            <a:r>
              <a:rPr lang="en-US" sz="4400" dirty="0"/>
              <a:t>Workshop part 1 slides </a:t>
            </a:r>
          </a:p>
        </p:txBody>
      </p:sp>
    </p:spTree>
    <p:extLst>
      <p:ext uri="{BB962C8B-B14F-4D97-AF65-F5344CB8AC3E}">
        <p14:creationId xmlns:p14="http://schemas.microsoft.com/office/powerpoint/2010/main" val="1342434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108280"/>
            <a:ext cx="12027823"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E84B7"/>
                </a:solidFill>
                <a:effectLst/>
                <a:uLnTx/>
                <a:uFillTx/>
                <a:latin typeface="FoundrySterling-Book" pitchFamily="2" charset="0"/>
                <a:ea typeface="+mn-ea"/>
                <a:cs typeface="+mn-cs"/>
              </a:rPr>
              <a:t>Introduction </a:t>
            </a:r>
          </a:p>
        </p:txBody>
      </p:sp>
      <p:sp>
        <p:nvSpPr>
          <p:cNvPr id="12" name="Rounded Rectangle 11">
            <a:extLst>
              <a:ext uri="{FF2B5EF4-FFF2-40B4-BE49-F238E27FC236}">
                <a16:creationId xmlns:a16="http://schemas.microsoft.com/office/drawing/2014/main" id="{D861127E-9FAD-D840-8844-8D4A8403E380}"/>
              </a:ext>
            </a:extLst>
          </p:cNvPr>
          <p:cNvSpPr/>
          <p:nvPr/>
        </p:nvSpPr>
        <p:spPr>
          <a:xfrm>
            <a:off x="8146472" y="2086516"/>
            <a:ext cx="3623661" cy="1162373"/>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FoundrySterling-Book" pitchFamily="2" charset="0"/>
                <a:ea typeface="Times New Roman" panose="02020603050405020304" pitchFamily="18" charset="0"/>
                <a:cs typeface="+mn-cs"/>
              </a:rPr>
              <a:t>Getting this right as a team</a:t>
            </a:r>
            <a:endParaRPr kumimoji="0" lang="en-US" sz="1800" b="0" i="0" u="none" strike="noStrike" kern="1200" cap="none" spc="0" normalizeH="0" baseline="0" noProof="0" dirty="0">
              <a:ln>
                <a:noFill/>
              </a:ln>
              <a:solidFill>
                <a:srgbClr val="FFFFFF"/>
              </a:solidFill>
              <a:effectLst/>
              <a:uLnTx/>
              <a:uFillTx/>
              <a:latin typeface="FoundrySterling-Book" pitchFamily="2" charset="0"/>
              <a:ea typeface="+mn-ea"/>
              <a:cs typeface="+mn-cs"/>
            </a:endParaRPr>
          </a:p>
        </p:txBody>
      </p:sp>
      <p:sp>
        <p:nvSpPr>
          <p:cNvPr id="13" name="Rounded Rectangle 12">
            <a:extLst>
              <a:ext uri="{FF2B5EF4-FFF2-40B4-BE49-F238E27FC236}">
                <a16:creationId xmlns:a16="http://schemas.microsoft.com/office/drawing/2014/main" id="{8495F87F-E518-A94A-99D5-72DA40F80BA5}"/>
              </a:ext>
            </a:extLst>
          </p:cNvPr>
          <p:cNvSpPr/>
          <p:nvPr/>
        </p:nvSpPr>
        <p:spPr>
          <a:xfrm>
            <a:off x="4269275" y="2086516"/>
            <a:ext cx="3623661" cy="1162373"/>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FoundrySterling-Book" pitchFamily="2" charset="0"/>
                <a:ea typeface="Times New Roman" panose="02020603050405020304" pitchFamily="18" charset="0"/>
                <a:cs typeface="+mn-cs"/>
              </a:rPr>
              <a:t>A unique opportunity </a:t>
            </a:r>
            <a:endParaRPr kumimoji="0" lang="en-US" sz="1800" b="0" i="0" u="none" strike="noStrike" kern="1200" cap="none" spc="0" normalizeH="0" baseline="0" noProof="0" dirty="0">
              <a:ln>
                <a:noFill/>
              </a:ln>
              <a:solidFill>
                <a:srgbClr val="FFFFFF"/>
              </a:solidFill>
              <a:effectLst/>
              <a:uLnTx/>
              <a:uFillTx/>
              <a:latin typeface="FoundrySterling-Book" pitchFamily="2" charset="0"/>
              <a:ea typeface="+mn-ea"/>
              <a:cs typeface="+mn-cs"/>
            </a:endParaRPr>
          </a:p>
        </p:txBody>
      </p:sp>
      <p:sp>
        <p:nvSpPr>
          <p:cNvPr id="14" name="Rounded Rectangle 13">
            <a:extLst>
              <a:ext uri="{FF2B5EF4-FFF2-40B4-BE49-F238E27FC236}">
                <a16:creationId xmlns:a16="http://schemas.microsoft.com/office/drawing/2014/main" id="{B784E5EC-5A95-2946-A25F-EA9E4F79D27A}"/>
              </a:ext>
            </a:extLst>
          </p:cNvPr>
          <p:cNvSpPr/>
          <p:nvPr/>
        </p:nvSpPr>
        <p:spPr>
          <a:xfrm>
            <a:off x="392078" y="2086516"/>
            <a:ext cx="3623661" cy="1162373"/>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FoundrySterling-Book" pitchFamily="2" charset="0"/>
                <a:ea typeface="Times New Roman" panose="02020603050405020304" pitchFamily="18" charset="0"/>
                <a:cs typeface="+mn-cs"/>
              </a:rPr>
              <a:t>Workshop ground rules </a:t>
            </a:r>
            <a:endParaRPr kumimoji="0" lang="en-US" sz="1800" b="0" i="0" u="none" strike="noStrike" kern="1200" cap="none" spc="0" normalizeH="0" baseline="0" noProof="0" dirty="0">
              <a:ln>
                <a:noFill/>
              </a:ln>
              <a:solidFill>
                <a:srgbClr val="FFFFFF"/>
              </a:solidFill>
              <a:effectLst/>
              <a:uLnTx/>
              <a:uFillTx/>
              <a:latin typeface="FoundrySterling-Book" pitchFamily="2" charset="0"/>
              <a:ea typeface="+mn-ea"/>
              <a:cs typeface="+mn-cs"/>
            </a:endParaRPr>
          </a:p>
        </p:txBody>
      </p:sp>
      <p:sp>
        <p:nvSpPr>
          <p:cNvPr id="16" name="Rounded Rectangle 15">
            <a:extLst>
              <a:ext uri="{FF2B5EF4-FFF2-40B4-BE49-F238E27FC236}">
                <a16:creationId xmlns:a16="http://schemas.microsoft.com/office/drawing/2014/main" id="{D5E95028-F8F2-104D-AD21-2C94014DE39A}"/>
              </a:ext>
            </a:extLst>
          </p:cNvPr>
          <p:cNvSpPr/>
          <p:nvPr/>
        </p:nvSpPr>
        <p:spPr>
          <a:xfrm>
            <a:off x="4269275" y="3388111"/>
            <a:ext cx="3623661" cy="886148"/>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latin typeface="FoundrySterling-Book" pitchFamily="2" charset="0"/>
              </a:rPr>
              <a:t>For our University </a:t>
            </a:r>
            <a:endParaRPr kumimoji="0" lang="en-US" sz="1800" b="0" i="0" u="none" strike="noStrike" kern="1200" cap="none" spc="0" normalizeH="0" baseline="0" noProof="0" dirty="0">
              <a:ln>
                <a:noFill/>
              </a:ln>
              <a:solidFill>
                <a:schemeClr val="tx2"/>
              </a:solidFill>
              <a:effectLst/>
              <a:uLnTx/>
              <a:uFillTx/>
              <a:latin typeface="FoundrySterling-Book" pitchFamily="2" charset="0"/>
              <a:ea typeface="+mn-ea"/>
              <a:cs typeface="+mn-cs"/>
            </a:endParaRPr>
          </a:p>
        </p:txBody>
      </p:sp>
      <p:sp>
        <p:nvSpPr>
          <p:cNvPr id="17" name="Rounded Rectangle 16">
            <a:extLst>
              <a:ext uri="{FF2B5EF4-FFF2-40B4-BE49-F238E27FC236}">
                <a16:creationId xmlns:a16="http://schemas.microsoft.com/office/drawing/2014/main" id="{DBF5EE8F-D5F3-3C44-9361-464F56DA5649}"/>
              </a:ext>
            </a:extLst>
          </p:cNvPr>
          <p:cNvSpPr/>
          <p:nvPr/>
        </p:nvSpPr>
        <p:spPr>
          <a:xfrm>
            <a:off x="392078" y="3388111"/>
            <a:ext cx="3623661" cy="886148"/>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solidFill>
                <a:effectLst/>
                <a:uLnTx/>
                <a:uFillTx/>
                <a:latin typeface="FoundrySterling-Book" pitchFamily="2" charset="0"/>
                <a:ea typeface="Times New Roman" panose="02020603050405020304" pitchFamily="18" charset="0"/>
                <a:cs typeface="+mn-cs"/>
              </a:rPr>
              <a:t>Let’s be together as best we can: everyone’s cameras on</a:t>
            </a:r>
            <a:endParaRPr kumimoji="0" lang="en-US" sz="1800" b="0" i="0" u="none" strike="noStrike" kern="1200" cap="none" spc="0" normalizeH="0" baseline="0" noProof="0" dirty="0">
              <a:ln>
                <a:noFill/>
              </a:ln>
              <a:solidFill>
                <a:schemeClr val="tx2"/>
              </a:solidFill>
              <a:effectLst/>
              <a:uLnTx/>
              <a:uFillTx/>
              <a:latin typeface="FoundrySterling-Book" pitchFamily="2" charset="0"/>
              <a:ea typeface="+mn-ea"/>
              <a:cs typeface="+mn-cs"/>
            </a:endParaRPr>
          </a:p>
        </p:txBody>
      </p:sp>
      <p:sp>
        <p:nvSpPr>
          <p:cNvPr id="26" name="Rounded Rectangle 25">
            <a:extLst>
              <a:ext uri="{FF2B5EF4-FFF2-40B4-BE49-F238E27FC236}">
                <a16:creationId xmlns:a16="http://schemas.microsoft.com/office/drawing/2014/main" id="{993994E4-2D25-4B46-B38D-96A973DC7E28}"/>
              </a:ext>
            </a:extLst>
          </p:cNvPr>
          <p:cNvSpPr/>
          <p:nvPr/>
        </p:nvSpPr>
        <p:spPr>
          <a:xfrm>
            <a:off x="392078" y="5438851"/>
            <a:ext cx="3623661" cy="886148"/>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solidFill>
                <a:effectLst/>
                <a:uLnTx/>
                <a:uFillTx/>
                <a:latin typeface="FoundrySterling-Book" pitchFamily="2" charset="0"/>
                <a:ea typeface="Times New Roman" panose="02020603050405020304" pitchFamily="18" charset="0"/>
                <a:cs typeface="+mn-cs"/>
              </a:rPr>
              <a:t>No wrong answers: all ideas welcome </a:t>
            </a:r>
            <a:endParaRPr kumimoji="0" lang="en-US" sz="1800" b="0" i="0" u="none" strike="noStrike" kern="1200" cap="none" spc="0" normalizeH="0" baseline="0" noProof="0" dirty="0">
              <a:ln>
                <a:noFill/>
              </a:ln>
              <a:solidFill>
                <a:schemeClr val="tx2"/>
              </a:solidFill>
              <a:effectLst/>
              <a:uLnTx/>
              <a:uFillTx/>
              <a:latin typeface="FoundrySterling-Book" pitchFamily="2" charset="0"/>
              <a:ea typeface="+mn-ea"/>
              <a:cs typeface="+mn-cs"/>
            </a:endParaRPr>
          </a:p>
        </p:txBody>
      </p:sp>
      <p:sp>
        <p:nvSpPr>
          <p:cNvPr id="27" name="Rounded Rectangle 26">
            <a:extLst>
              <a:ext uri="{FF2B5EF4-FFF2-40B4-BE49-F238E27FC236}">
                <a16:creationId xmlns:a16="http://schemas.microsoft.com/office/drawing/2014/main" id="{0BD50ED4-0E11-DA4C-B3ED-D18DB335BC06}"/>
              </a:ext>
            </a:extLst>
          </p:cNvPr>
          <p:cNvSpPr/>
          <p:nvPr/>
        </p:nvSpPr>
        <p:spPr>
          <a:xfrm>
            <a:off x="392079" y="4413481"/>
            <a:ext cx="3623661" cy="886148"/>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latin typeface="FoundrySterling-Book" pitchFamily="2" charset="0"/>
              </a:rPr>
              <a:t>Time is precious: respect each other’s by participating fully</a:t>
            </a:r>
            <a:endParaRPr kumimoji="0" lang="en-US" sz="1800" b="0" i="0" u="none" strike="noStrike" kern="1200" cap="none" spc="0" normalizeH="0" baseline="0" noProof="0" dirty="0">
              <a:ln>
                <a:noFill/>
              </a:ln>
              <a:solidFill>
                <a:schemeClr val="tx2"/>
              </a:solidFill>
              <a:effectLst/>
              <a:uLnTx/>
              <a:uFillTx/>
              <a:latin typeface="FoundrySterling-Book" pitchFamily="2" charset="0"/>
              <a:ea typeface="+mn-ea"/>
              <a:cs typeface="+mn-cs"/>
            </a:endParaRPr>
          </a:p>
        </p:txBody>
      </p:sp>
      <p:sp>
        <p:nvSpPr>
          <p:cNvPr id="28" name="Rounded Rectangle 27">
            <a:extLst>
              <a:ext uri="{FF2B5EF4-FFF2-40B4-BE49-F238E27FC236}">
                <a16:creationId xmlns:a16="http://schemas.microsoft.com/office/drawing/2014/main" id="{A47C5847-A301-0643-88A6-F0F8AC7F15D9}"/>
              </a:ext>
            </a:extLst>
          </p:cNvPr>
          <p:cNvSpPr/>
          <p:nvPr/>
        </p:nvSpPr>
        <p:spPr>
          <a:xfrm>
            <a:off x="4269274" y="4431254"/>
            <a:ext cx="3623661" cy="886148"/>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latin typeface="FoundrySterling-Book" pitchFamily="2" charset="0"/>
              </a:rPr>
              <a:t>For our entire area</a:t>
            </a:r>
            <a:endParaRPr kumimoji="0" lang="en-US" sz="1800" b="0" i="0" u="none" strike="noStrike" kern="1200" cap="none" spc="0" normalizeH="0" baseline="0" noProof="0" dirty="0">
              <a:ln>
                <a:noFill/>
              </a:ln>
              <a:solidFill>
                <a:schemeClr val="tx2"/>
              </a:solidFill>
              <a:effectLst/>
              <a:uLnTx/>
              <a:uFillTx/>
              <a:latin typeface="FoundrySterling-Book" pitchFamily="2" charset="0"/>
              <a:ea typeface="+mn-ea"/>
              <a:cs typeface="+mn-cs"/>
            </a:endParaRPr>
          </a:p>
        </p:txBody>
      </p:sp>
      <p:sp>
        <p:nvSpPr>
          <p:cNvPr id="29" name="Rounded Rectangle 28">
            <a:extLst>
              <a:ext uri="{FF2B5EF4-FFF2-40B4-BE49-F238E27FC236}">
                <a16:creationId xmlns:a16="http://schemas.microsoft.com/office/drawing/2014/main" id="{6B358AF2-AC04-B14C-9358-AF7589893CD4}"/>
              </a:ext>
            </a:extLst>
          </p:cNvPr>
          <p:cNvSpPr/>
          <p:nvPr/>
        </p:nvSpPr>
        <p:spPr>
          <a:xfrm>
            <a:off x="4269273" y="5438851"/>
            <a:ext cx="3623661" cy="886148"/>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latin typeface="FoundrySterling-Book" pitchFamily="2" charset="0"/>
              </a:rPr>
              <a:t>For our team</a:t>
            </a:r>
            <a:endParaRPr kumimoji="0" lang="en-US" sz="1800" b="0" i="0" u="none" strike="noStrike" kern="1200" cap="none" spc="0" normalizeH="0" baseline="0" noProof="0" dirty="0">
              <a:ln>
                <a:noFill/>
              </a:ln>
              <a:solidFill>
                <a:schemeClr val="tx2"/>
              </a:solidFill>
              <a:effectLst/>
              <a:uLnTx/>
              <a:uFillTx/>
              <a:latin typeface="FoundrySterling-Book" pitchFamily="2" charset="0"/>
              <a:ea typeface="+mn-ea"/>
              <a:cs typeface="+mn-cs"/>
            </a:endParaRPr>
          </a:p>
        </p:txBody>
      </p:sp>
      <p:sp>
        <p:nvSpPr>
          <p:cNvPr id="30" name="Rounded Rectangle 29">
            <a:extLst>
              <a:ext uri="{FF2B5EF4-FFF2-40B4-BE49-F238E27FC236}">
                <a16:creationId xmlns:a16="http://schemas.microsoft.com/office/drawing/2014/main" id="{304C1BD2-DA07-204A-9A1D-5BF73085FDEC}"/>
              </a:ext>
            </a:extLst>
          </p:cNvPr>
          <p:cNvSpPr/>
          <p:nvPr/>
        </p:nvSpPr>
        <p:spPr>
          <a:xfrm>
            <a:off x="8146472" y="3388111"/>
            <a:ext cx="3623661" cy="886148"/>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latin typeface="FoundrySterling-Book" pitchFamily="2" charset="0"/>
              </a:rPr>
              <a:t>How will our work and key stakeholders benefit </a:t>
            </a:r>
            <a:endParaRPr kumimoji="0" lang="en-US" sz="1800" b="0" i="0" u="none" strike="noStrike" kern="1200" cap="none" spc="0" normalizeH="0" baseline="0" noProof="0" dirty="0">
              <a:ln>
                <a:noFill/>
              </a:ln>
              <a:solidFill>
                <a:schemeClr val="tx2"/>
              </a:solidFill>
              <a:effectLst/>
              <a:uLnTx/>
              <a:uFillTx/>
              <a:latin typeface="FoundrySterling-Book" pitchFamily="2" charset="0"/>
              <a:ea typeface="+mn-ea"/>
              <a:cs typeface="+mn-cs"/>
            </a:endParaRPr>
          </a:p>
        </p:txBody>
      </p:sp>
      <p:sp>
        <p:nvSpPr>
          <p:cNvPr id="31" name="Rounded Rectangle 30">
            <a:extLst>
              <a:ext uri="{FF2B5EF4-FFF2-40B4-BE49-F238E27FC236}">
                <a16:creationId xmlns:a16="http://schemas.microsoft.com/office/drawing/2014/main" id="{9033A7C2-A98F-ED4E-94AF-78407C8DA142}"/>
              </a:ext>
            </a:extLst>
          </p:cNvPr>
          <p:cNvSpPr/>
          <p:nvPr/>
        </p:nvSpPr>
        <p:spPr>
          <a:xfrm>
            <a:off x="8146471" y="4431254"/>
            <a:ext cx="3623661" cy="886148"/>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latin typeface="FoundrySterling-Book" pitchFamily="2" charset="0"/>
              </a:rPr>
              <a:t>How will our team benefit</a:t>
            </a:r>
            <a:endParaRPr kumimoji="0" lang="en-US" sz="1800" b="0" i="0" u="none" strike="noStrike" kern="1200" cap="none" spc="0" normalizeH="0" baseline="0" noProof="0" dirty="0">
              <a:ln>
                <a:noFill/>
              </a:ln>
              <a:solidFill>
                <a:schemeClr val="tx2"/>
              </a:solidFill>
              <a:effectLst/>
              <a:uLnTx/>
              <a:uFillTx/>
              <a:latin typeface="FoundrySterling-Book" pitchFamily="2" charset="0"/>
              <a:ea typeface="+mn-ea"/>
              <a:cs typeface="+mn-cs"/>
            </a:endParaRPr>
          </a:p>
        </p:txBody>
      </p:sp>
      <p:sp>
        <p:nvSpPr>
          <p:cNvPr id="32" name="Rounded Rectangle 31">
            <a:extLst>
              <a:ext uri="{FF2B5EF4-FFF2-40B4-BE49-F238E27FC236}">
                <a16:creationId xmlns:a16="http://schemas.microsoft.com/office/drawing/2014/main" id="{B0AFE284-6AC0-5641-9D10-7CF2E2D44731}"/>
              </a:ext>
            </a:extLst>
          </p:cNvPr>
          <p:cNvSpPr/>
          <p:nvPr/>
        </p:nvSpPr>
        <p:spPr>
          <a:xfrm>
            <a:off x="8146470" y="5438851"/>
            <a:ext cx="3623661" cy="886148"/>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latin typeface="FoundrySterling-Book" pitchFamily="2" charset="0"/>
              </a:rPr>
              <a:t>How will each of us individually benefit</a:t>
            </a:r>
            <a:endParaRPr kumimoji="0" lang="en-US" sz="1800" b="0" i="0" u="none" strike="noStrike" kern="1200" cap="none" spc="0" normalizeH="0" baseline="0" noProof="0" dirty="0">
              <a:ln>
                <a:noFill/>
              </a:ln>
              <a:solidFill>
                <a:schemeClr val="tx2"/>
              </a:solidFill>
              <a:effectLst/>
              <a:uLnTx/>
              <a:uFillTx/>
              <a:latin typeface="FoundrySterling-Book" pitchFamily="2" charset="0"/>
              <a:ea typeface="+mn-ea"/>
              <a:cs typeface="+mn-cs"/>
            </a:endParaRPr>
          </a:p>
        </p:txBody>
      </p:sp>
    </p:spTree>
    <p:extLst>
      <p:ext uri="{BB962C8B-B14F-4D97-AF65-F5344CB8AC3E}">
        <p14:creationId xmlns:p14="http://schemas.microsoft.com/office/powerpoint/2010/main" val="3824820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886691" y="1982450"/>
            <a:ext cx="10418618" cy="144655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E84B7"/>
                </a:solidFill>
                <a:effectLst/>
                <a:uLnTx/>
                <a:uFillTx/>
                <a:latin typeface="FoundrySterling-Book" pitchFamily="2" charset="0"/>
                <a:ea typeface="+mn-ea"/>
                <a:cs typeface="+mn-cs"/>
              </a:rPr>
              <a:t>Say one word that describes how you are feeling about New Ways of Working? </a:t>
            </a:r>
          </a:p>
        </p:txBody>
      </p:sp>
      <p:sp>
        <p:nvSpPr>
          <p:cNvPr id="6" name="TextBox 5">
            <a:extLst>
              <a:ext uri="{FF2B5EF4-FFF2-40B4-BE49-F238E27FC236}">
                <a16:creationId xmlns:a16="http://schemas.microsoft.com/office/drawing/2014/main" id="{0017D279-2FD0-6743-96E2-3FA65FA301A3}"/>
              </a:ext>
            </a:extLst>
          </p:cNvPr>
          <p:cNvSpPr txBox="1"/>
          <p:nvPr/>
        </p:nvSpPr>
        <p:spPr>
          <a:xfrm>
            <a:off x="886691" y="3811250"/>
            <a:ext cx="10418618" cy="954107"/>
          </a:xfrm>
          <a:prstGeom prst="rect">
            <a:avLst/>
          </a:prstGeom>
          <a:solidFill>
            <a:schemeClr val="accent3">
              <a:lumMod val="20000"/>
              <a:lumOff val="80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i="1" dirty="0">
                <a:solidFill>
                  <a:srgbClr val="4E84B7"/>
                </a:solidFill>
                <a:latin typeface="FoundrySterling-Book" pitchFamily="2" charset="0"/>
              </a:rPr>
              <a:t>Someone starts and then passes to someone else by saying their name until everyone has been </a:t>
            </a:r>
            <a:endParaRPr kumimoji="0" lang="en-GB" sz="2800" b="0" i="1" u="none" strike="noStrike" kern="1200" cap="none" spc="0" normalizeH="0" baseline="0" noProof="0" dirty="0">
              <a:ln>
                <a:noFill/>
              </a:ln>
              <a:solidFill>
                <a:srgbClr val="4E84B7"/>
              </a:solidFill>
              <a:effectLst/>
              <a:uLnTx/>
              <a:uFillTx/>
              <a:latin typeface="FoundrySterling-Book" pitchFamily="2" charset="0"/>
              <a:ea typeface="+mn-ea"/>
              <a:cs typeface="+mn-cs"/>
            </a:endParaRPr>
          </a:p>
        </p:txBody>
      </p:sp>
    </p:spTree>
    <p:extLst>
      <p:ext uri="{BB962C8B-B14F-4D97-AF65-F5344CB8AC3E}">
        <p14:creationId xmlns:p14="http://schemas.microsoft.com/office/powerpoint/2010/main" val="1526469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108280"/>
            <a:ext cx="12027823"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E84B7"/>
                </a:solidFill>
                <a:effectLst/>
                <a:uLnTx/>
                <a:uFillTx/>
                <a:latin typeface="FoundrySterling-Book" pitchFamily="2" charset="0"/>
                <a:ea typeface="+mn-ea"/>
                <a:cs typeface="+mn-cs"/>
              </a:rPr>
              <a:t>Workshop structure </a:t>
            </a:r>
          </a:p>
        </p:txBody>
      </p:sp>
      <p:sp>
        <p:nvSpPr>
          <p:cNvPr id="13" name="Rounded Rectangle 12">
            <a:extLst>
              <a:ext uri="{FF2B5EF4-FFF2-40B4-BE49-F238E27FC236}">
                <a16:creationId xmlns:a16="http://schemas.microsoft.com/office/drawing/2014/main" id="{8495F87F-E518-A94A-99D5-72DA40F80BA5}"/>
              </a:ext>
            </a:extLst>
          </p:cNvPr>
          <p:cNvSpPr/>
          <p:nvPr/>
        </p:nvSpPr>
        <p:spPr>
          <a:xfrm>
            <a:off x="6084823" y="2576846"/>
            <a:ext cx="4569925" cy="1162373"/>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en-GB" dirty="0">
                <a:solidFill>
                  <a:srgbClr val="FFFFFF"/>
                </a:solidFill>
                <a:latin typeface="FoundrySterling-Book" pitchFamily="2" charset="0"/>
                <a:ea typeface="Times New Roman" panose="02020603050405020304" pitchFamily="18" charset="0"/>
              </a:rPr>
              <a:t>2.   </a:t>
            </a:r>
            <a:r>
              <a:rPr kumimoji="0" lang="en-GB" sz="1800" b="0" i="0" u="none" strike="noStrike" kern="1200" cap="none" spc="0" normalizeH="0" baseline="0" noProof="0" dirty="0">
                <a:ln>
                  <a:noFill/>
                </a:ln>
                <a:solidFill>
                  <a:srgbClr val="FFFFFF"/>
                </a:solidFill>
                <a:effectLst/>
                <a:uLnTx/>
                <a:uFillTx/>
                <a:latin typeface="FoundrySterling-Book" pitchFamily="2" charset="0"/>
                <a:ea typeface="Times New Roman" panose="02020603050405020304" pitchFamily="18" charset="0"/>
                <a:cs typeface="+mn-cs"/>
              </a:rPr>
              <a:t>Exploring opportunities </a:t>
            </a:r>
            <a:endParaRPr kumimoji="0" lang="en-US" sz="1800" b="0" i="0" u="none" strike="noStrike" kern="1200" cap="none" spc="0" normalizeH="0" baseline="0" noProof="0" dirty="0">
              <a:ln>
                <a:noFill/>
              </a:ln>
              <a:solidFill>
                <a:srgbClr val="FFFFFF"/>
              </a:solidFill>
              <a:effectLst/>
              <a:uLnTx/>
              <a:uFillTx/>
              <a:latin typeface="FoundrySterling-Book" pitchFamily="2" charset="0"/>
              <a:ea typeface="+mn-ea"/>
              <a:cs typeface="+mn-cs"/>
            </a:endParaRPr>
          </a:p>
        </p:txBody>
      </p:sp>
      <p:sp>
        <p:nvSpPr>
          <p:cNvPr id="14" name="Rounded Rectangle 13">
            <a:extLst>
              <a:ext uri="{FF2B5EF4-FFF2-40B4-BE49-F238E27FC236}">
                <a16:creationId xmlns:a16="http://schemas.microsoft.com/office/drawing/2014/main" id="{B784E5EC-5A95-2946-A25F-EA9E4F79D27A}"/>
              </a:ext>
            </a:extLst>
          </p:cNvPr>
          <p:cNvSpPr/>
          <p:nvPr/>
        </p:nvSpPr>
        <p:spPr>
          <a:xfrm>
            <a:off x="1624530" y="2576846"/>
            <a:ext cx="4193174" cy="1162373"/>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FFFFFF"/>
                </a:solidFill>
                <a:effectLst/>
                <a:uLnTx/>
                <a:uFillTx/>
                <a:latin typeface="FoundrySterling-Book" pitchFamily="2" charset="0"/>
                <a:ea typeface="Times New Roman" panose="02020603050405020304" pitchFamily="18" charset="0"/>
                <a:cs typeface="+mn-cs"/>
              </a:rPr>
              <a:t>Understanding stakeholder needs </a:t>
            </a:r>
            <a:endParaRPr kumimoji="0" lang="en-US" sz="1800" b="0" i="0" u="none" strike="noStrike" kern="1200" cap="none" spc="0" normalizeH="0" baseline="0" noProof="0" dirty="0">
              <a:ln>
                <a:noFill/>
              </a:ln>
              <a:solidFill>
                <a:srgbClr val="FFFFFF"/>
              </a:solidFill>
              <a:effectLst/>
              <a:uLnTx/>
              <a:uFillTx/>
              <a:latin typeface="FoundrySterling-Book" pitchFamily="2" charset="0"/>
              <a:ea typeface="+mn-ea"/>
              <a:cs typeface="+mn-cs"/>
            </a:endParaRPr>
          </a:p>
        </p:txBody>
      </p:sp>
      <p:sp>
        <p:nvSpPr>
          <p:cNvPr id="15" name="Rounded Rectangle 14">
            <a:extLst>
              <a:ext uri="{FF2B5EF4-FFF2-40B4-BE49-F238E27FC236}">
                <a16:creationId xmlns:a16="http://schemas.microsoft.com/office/drawing/2014/main" id="{5D59FA34-8A1B-D34E-9C11-17A2401B6D7D}"/>
              </a:ext>
            </a:extLst>
          </p:cNvPr>
          <p:cNvSpPr/>
          <p:nvPr/>
        </p:nvSpPr>
        <p:spPr>
          <a:xfrm>
            <a:off x="6084823" y="3948014"/>
            <a:ext cx="4569925" cy="1162373"/>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a:ln>
                  <a:noFill/>
                </a:ln>
                <a:solidFill>
                  <a:srgbClr val="FFFFFF"/>
                </a:solidFill>
                <a:effectLst/>
                <a:uLnTx/>
                <a:uFillTx/>
                <a:latin typeface="FoundrySterling-Book" pitchFamily="2" charset="0"/>
                <a:ea typeface="Times New Roman" panose="02020603050405020304" pitchFamily="18" charset="0"/>
                <a:cs typeface="+mn-cs"/>
              </a:rPr>
              <a:t>4.   Preparing for discussions </a:t>
            </a:r>
            <a:endParaRPr kumimoji="0" lang="en-US" sz="1800" b="0" i="0" u="none" strike="noStrike" kern="1200" cap="none" spc="0" normalizeH="0" baseline="0" noProof="0" dirty="0">
              <a:ln>
                <a:noFill/>
              </a:ln>
              <a:solidFill>
                <a:srgbClr val="FFFFFF"/>
              </a:solidFill>
              <a:effectLst/>
              <a:uLnTx/>
              <a:uFillTx/>
              <a:latin typeface="FoundrySterling-Book" pitchFamily="2" charset="0"/>
              <a:ea typeface="+mn-ea"/>
              <a:cs typeface="+mn-cs"/>
            </a:endParaRPr>
          </a:p>
        </p:txBody>
      </p:sp>
      <p:sp>
        <p:nvSpPr>
          <p:cNvPr id="19" name="Rounded Rectangle 18">
            <a:extLst>
              <a:ext uri="{FF2B5EF4-FFF2-40B4-BE49-F238E27FC236}">
                <a16:creationId xmlns:a16="http://schemas.microsoft.com/office/drawing/2014/main" id="{9381D2B6-8CCF-B448-9D6C-98DCAB70C3E7}"/>
              </a:ext>
            </a:extLst>
          </p:cNvPr>
          <p:cNvSpPr/>
          <p:nvPr/>
        </p:nvSpPr>
        <p:spPr>
          <a:xfrm>
            <a:off x="1624530" y="3948014"/>
            <a:ext cx="4193174" cy="1162373"/>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a:ln>
                  <a:noFill/>
                </a:ln>
                <a:solidFill>
                  <a:srgbClr val="FFFFFF"/>
                </a:solidFill>
                <a:effectLst/>
                <a:uLnTx/>
                <a:uFillTx/>
                <a:latin typeface="FoundrySterling-Book" pitchFamily="2" charset="0"/>
                <a:ea typeface="Times New Roman" panose="02020603050405020304" pitchFamily="18" charset="0"/>
                <a:cs typeface="+mn-cs"/>
              </a:rPr>
              <a:t>3.   </a:t>
            </a:r>
            <a:r>
              <a:rPr lang="en-GB" dirty="0">
                <a:solidFill>
                  <a:srgbClr val="FFFFFF"/>
                </a:solidFill>
                <a:latin typeface="FoundrySterling-Book" pitchFamily="2" charset="0"/>
                <a:ea typeface="Times New Roman" panose="02020603050405020304" pitchFamily="18" charset="0"/>
              </a:rPr>
              <a:t>Exploring challenges </a:t>
            </a:r>
            <a:endParaRPr kumimoji="0" lang="en-US" sz="1800" b="0" i="0" u="none" strike="noStrike" kern="1200" cap="none" spc="0" normalizeH="0" baseline="0" noProof="0" dirty="0">
              <a:ln>
                <a:noFill/>
              </a:ln>
              <a:solidFill>
                <a:srgbClr val="FFFFFF"/>
              </a:solidFill>
              <a:effectLst/>
              <a:uLnTx/>
              <a:uFillTx/>
              <a:latin typeface="FoundrySterling-Book" pitchFamily="2" charset="0"/>
              <a:ea typeface="+mn-ea"/>
              <a:cs typeface="+mn-cs"/>
            </a:endParaRPr>
          </a:p>
        </p:txBody>
      </p:sp>
    </p:spTree>
    <p:extLst>
      <p:ext uri="{BB962C8B-B14F-4D97-AF65-F5344CB8AC3E}">
        <p14:creationId xmlns:p14="http://schemas.microsoft.com/office/powerpoint/2010/main" val="3583322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744384"/>
            <a:ext cx="12027823" cy="769441"/>
          </a:xfrm>
          <a:prstGeom prst="rect">
            <a:avLst/>
          </a:prstGeom>
          <a:noFill/>
        </p:spPr>
        <p:txBody>
          <a:bodyPr wrap="square" lIns="91440" tIns="45720" rIns="91440" bIns="45720" rtlCol="0" anchor="t">
            <a:spAutoFit/>
          </a:bodyPr>
          <a:lstStyle/>
          <a:p>
            <a:pPr lvl="0" algn="ctr">
              <a:defRPr/>
            </a:pPr>
            <a:r>
              <a:rPr lang="en-GB" sz="4400" b="1" dirty="0">
                <a:solidFill>
                  <a:srgbClr val="4E84B7"/>
                </a:solidFill>
                <a:latin typeface="FoundrySterling-Book" pitchFamily="2" charset="0"/>
              </a:rPr>
              <a:t>1. Understanding stakeholder needs</a:t>
            </a:r>
          </a:p>
        </p:txBody>
      </p:sp>
      <p:sp>
        <p:nvSpPr>
          <p:cNvPr id="7" name="TextBox 6">
            <a:extLst>
              <a:ext uri="{FF2B5EF4-FFF2-40B4-BE49-F238E27FC236}">
                <a16:creationId xmlns:a16="http://schemas.microsoft.com/office/drawing/2014/main" id="{84FF3ACC-736C-5F48-A123-7A8693B91D6F}"/>
              </a:ext>
            </a:extLst>
          </p:cNvPr>
          <p:cNvSpPr txBox="1"/>
          <p:nvPr/>
        </p:nvSpPr>
        <p:spPr>
          <a:xfrm>
            <a:off x="886691" y="2618554"/>
            <a:ext cx="10418618" cy="120032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4E84B7"/>
                </a:solidFill>
                <a:effectLst/>
                <a:uLnTx/>
                <a:uFillTx/>
                <a:latin typeface="FoundrySterling-Book" pitchFamily="2" charset="0"/>
                <a:ea typeface="+mn-ea"/>
                <a:cs typeface="+mn-cs"/>
              </a:rPr>
              <a:t>What have we learned </a:t>
            </a:r>
            <a:r>
              <a:rPr kumimoji="0" lang="en-GB" sz="3600" b="0" i="0" u="none" strike="noStrike" kern="1200" cap="none" spc="0" normalizeH="0" baseline="0" noProof="0" dirty="0" err="1">
                <a:ln>
                  <a:noFill/>
                </a:ln>
                <a:solidFill>
                  <a:srgbClr val="4E84B7"/>
                </a:solidFill>
                <a:effectLst/>
                <a:uLnTx/>
                <a:uFillTx/>
                <a:latin typeface="FoundrySterling-Book" pitchFamily="2" charset="0"/>
                <a:ea typeface="+mn-ea"/>
                <a:cs typeface="+mn-cs"/>
              </a:rPr>
              <a:t>tha</a:t>
            </a:r>
            <a:r>
              <a:rPr lang="en-GB" sz="3600" dirty="0">
                <a:solidFill>
                  <a:srgbClr val="4E84B7"/>
                </a:solidFill>
                <a:latin typeface="FoundrySterling-Book" pitchFamily="2" charset="0"/>
              </a:rPr>
              <a:t>t </a:t>
            </a:r>
            <a:r>
              <a:rPr kumimoji="0" lang="en-GB" sz="3600" b="0" i="0" u="none" strike="noStrike" kern="1200" cap="none" spc="0" normalizeH="0" baseline="0" noProof="0" dirty="0">
                <a:ln>
                  <a:noFill/>
                </a:ln>
                <a:solidFill>
                  <a:srgbClr val="4E84B7"/>
                </a:solidFill>
                <a:effectLst/>
                <a:uLnTx/>
                <a:uFillTx/>
                <a:latin typeface="FoundrySterling-Book" pitchFamily="2" charset="0"/>
                <a:ea typeface="+mn-ea"/>
                <a:cs typeface="+mn-cs"/>
              </a:rPr>
              <a:t>is important to our stakeholders?</a:t>
            </a:r>
          </a:p>
        </p:txBody>
      </p:sp>
      <p:sp>
        <p:nvSpPr>
          <p:cNvPr id="8" name="TextBox 7">
            <a:extLst>
              <a:ext uri="{FF2B5EF4-FFF2-40B4-BE49-F238E27FC236}">
                <a16:creationId xmlns:a16="http://schemas.microsoft.com/office/drawing/2014/main" id="{BF433558-56D9-B643-B62C-EF524623C810}"/>
              </a:ext>
            </a:extLst>
          </p:cNvPr>
          <p:cNvSpPr txBox="1"/>
          <p:nvPr/>
        </p:nvSpPr>
        <p:spPr>
          <a:xfrm>
            <a:off x="886691" y="4447354"/>
            <a:ext cx="10418618" cy="1384995"/>
          </a:xfrm>
          <a:prstGeom prst="rect">
            <a:avLst/>
          </a:prstGeom>
          <a:solidFill>
            <a:schemeClr val="accent3">
              <a:lumMod val="20000"/>
              <a:lumOff val="80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i="1" dirty="0">
                <a:solidFill>
                  <a:srgbClr val="4E84B7"/>
                </a:solidFill>
                <a:latin typeface="FoundrySterling-Book" pitchFamily="2" charset="0"/>
              </a:rPr>
              <a:t>Everyone reflect on your preparation, share the most important lesson from your own point of view. Leader makes sure you hear at least five different views from the group and reflect on patterns.</a:t>
            </a:r>
            <a:endParaRPr kumimoji="0" lang="en-GB" sz="2800" b="0" i="1" u="none" strike="noStrike" kern="1200" cap="none" spc="0" normalizeH="0" baseline="0" noProof="0" dirty="0">
              <a:ln>
                <a:noFill/>
              </a:ln>
              <a:solidFill>
                <a:srgbClr val="4E84B7"/>
              </a:solidFill>
              <a:effectLst/>
              <a:uLnTx/>
              <a:uFillTx/>
              <a:latin typeface="FoundrySterling-Book" pitchFamily="2" charset="0"/>
              <a:ea typeface="+mn-ea"/>
              <a:cs typeface="+mn-cs"/>
            </a:endParaRPr>
          </a:p>
        </p:txBody>
      </p:sp>
    </p:spTree>
    <p:extLst>
      <p:ext uri="{BB962C8B-B14F-4D97-AF65-F5344CB8AC3E}">
        <p14:creationId xmlns:p14="http://schemas.microsoft.com/office/powerpoint/2010/main" val="71050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572106"/>
            <a:ext cx="12027823" cy="769441"/>
          </a:xfrm>
          <a:prstGeom prst="rect">
            <a:avLst/>
          </a:prstGeom>
          <a:noFill/>
        </p:spPr>
        <p:txBody>
          <a:bodyPr wrap="square" lIns="91440" tIns="45720" rIns="91440" bIns="45720" rtlCol="0" anchor="t">
            <a:spAutoFit/>
          </a:bodyPr>
          <a:lstStyle/>
          <a:p>
            <a:pPr lvl="0" algn="ctr">
              <a:defRPr/>
            </a:pPr>
            <a:r>
              <a:rPr lang="en-GB" sz="4400" b="1" dirty="0">
                <a:solidFill>
                  <a:srgbClr val="4E84B7"/>
                </a:solidFill>
                <a:latin typeface="FoundrySterling-Book" pitchFamily="2" charset="0"/>
              </a:rPr>
              <a:t>2. Exploring opportunities</a:t>
            </a:r>
          </a:p>
        </p:txBody>
      </p:sp>
      <p:sp>
        <p:nvSpPr>
          <p:cNvPr id="7" name="TextBox 6">
            <a:extLst>
              <a:ext uri="{FF2B5EF4-FFF2-40B4-BE49-F238E27FC236}">
                <a16:creationId xmlns:a16="http://schemas.microsoft.com/office/drawing/2014/main" id="{84FF3ACC-736C-5F48-A123-7A8693B91D6F}"/>
              </a:ext>
            </a:extLst>
          </p:cNvPr>
          <p:cNvSpPr txBox="1"/>
          <p:nvPr/>
        </p:nvSpPr>
        <p:spPr>
          <a:xfrm>
            <a:off x="886691" y="2446276"/>
            <a:ext cx="10418618" cy="120032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4E84B7"/>
                </a:solidFill>
                <a:effectLst/>
                <a:uLnTx/>
                <a:uFillTx/>
                <a:latin typeface="FoundrySterling-Book" pitchFamily="2" charset="0"/>
                <a:ea typeface="+mn-ea"/>
                <a:cs typeface="+mn-cs"/>
              </a:rPr>
              <a:t>In what ways might we become more effective and more satisfied as a team? </a:t>
            </a:r>
          </a:p>
        </p:txBody>
      </p:sp>
      <p:sp>
        <p:nvSpPr>
          <p:cNvPr id="8" name="TextBox 7">
            <a:extLst>
              <a:ext uri="{FF2B5EF4-FFF2-40B4-BE49-F238E27FC236}">
                <a16:creationId xmlns:a16="http://schemas.microsoft.com/office/drawing/2014/main" id="{BF433558-56D9-B643-B62C-EF524623C810}"/>
              </a:ext>
            </a:extLst>
          </p:cNvPr>
          <p:cNvSpPr txBox="1"/>
          <p:nvPr/>
        </p:nvSpPr>
        <p:spPr>
          <a:xfrm>
            <a:off x="886691" y="4275076"/>
            <a:ext cx="10418618" cy="1815882"/>
          </a:xfrm>
          <a:prstGeom prst="rect">
            <a:avLst/>
          </a:prstGeom>
          <a:solidFill>
            <a:schemeClr val="accent3">
              <a:lumMod val="20000"/>
              <a:lumOff val="80000"/>
            </a:schemeClr>
          </a:solidFill>
        </p:spPr>
        <p:txBody>
          <a:bodyPr wrap="square" lIns="91440" tIns="45720" rIns="91440" bIns="45720" rtlCol="0" anchor="t">
            <a:spAutoFit/>
          </a:bodyPr>
          <a:lstStyle/>
          <a:p>
            <a:pPr lvl="0" algn="ctr">
              <a:defRPr/>
            </a:pPr>
            <a:r>
              <a:rPr lang="en-GB" sz="2800" i="1" dirty="0">
                <a:solidFill>
                  <a:srgbClr val="4E84B7"/>
                </a:solidFill>
                <a:latin typeface="FoundrySterling-Book" pitchFamily="2" charset="0"/>
              </a:rPr>
              <a:t>Everyone reflect on your preparation, share the most important observation from your own point of view. Leader makes sure you hear at least five different views from the group and reflect on patterns.</a:t>
            </a:r>
          </a:p>
        </p:txBody>
      </p:sp>
    </p:spTree>
    <p:extLst>
      <p:ext uri="{BB962C8B-B14F-4D97-AF65-F5344CB8AC3E}">
        <p14:creationId xmlns:p14="http://schemas.microsoft.com/office/powerpoint/2010/main" val="316071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492593"/>
            <a:ext cx="12027823" cy="769441"/>
          </a:xfrm>
          <a:prstGeom prst="rect">
            <a:avLst/>
          </a:prstGeom>
          <a:noFill/>
        </p:spPr>
        <p:txBody>
          <a:bodyPr wrap="square" lIns="91440" tIns="45720" rIns="91440" bIns="45720" rtlCol="0" anchor="t">
            <a:spAutoFit/>
          </a:bodyPr>
          <a:lstStyle/>
          <a:p>
            <a:pPr lvl="0" algn="ctr">
              <a:defRPr/>
            </a:pPr>
            <a:r>
              <a:rPr lang="en-GB" sz="4400" b="1" dirty="0">
                <a:solidFill>
                  <a:srgbClr val="4E84B7"/>
                </a:solidFill>
                <a:latin typeface="FoundrySterling-Book" pitchFamily="2" charset="0"/>
              </a:rPr>
              <a:t>3. Exploring challenges</a:t>
            </a:r>
          </a:p>
        </p:txBody>
      </p:sp>
      <p:sp>
        <p:nvSpPr>
          <p:cNvPr id="7" name="TextBox 6">
            <a:extLst>
              <a:ext uri="{FF2B5EF4-FFF2-40B4-BE49-F238E27FC236}">
                <a16:creationId xmlns:a16="http://schemas.microsoft.com/office/drawing/2014/main" id="{84FF3ACC-736C-5F48-A123-7A8693B91D6F}"/>
              </a:ext>
            </a:extLst>
          </p:cNvPr>
          <p:cNvSpPr txBox="1"/>
          <p:nvPr/>
        </p:nvSpPr>
        <p:spPr>
          <a:xfrm>
            <a:off x="886691" y="2366763"/>
            <a:ext cx="10418618" cy="120032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4E84B7"/>
                </a:solidFill>
                <a:effectLst/>
                <a:uLnTx/>
                <a:uFillTx/>
                <a:latin typeface="FoundrySterling-Book" pitchFamily="2" charset="0"/>
                <a:ea typeface="+mn-ea"/>
                <a:cs typeface="+mn-cs"/>
              </a:rPr>
              <a:t>What is the biggest risk of NWW arrangements to our work and the team?</a:t>
            </a:r>
          </a:p>
        </p:txBody>
      </p:sp>
      <p:sp>
        <p:nvSpPr>
          <p:cNvPr id="8" name="TextBox 7">
            <a:extLst>
              <a:ext uri="{FF2B5EF4-FFF2-40B4-BE49-F238E27FC236}">
                <a16:creationId xmlns:a16="http://schemas.microsoft.com/office/drawing/2014/main" id="{BF433558-56D9-B643-B62C-EF524623C810}"/>
              </a:ext>
            </a:extLst>
          </p:cNvPr>
          <p:cNvSpPr txBox="1"/>
          <p:nvPr/>
        </p:nvSpPr>
        <p:spPr>
          <a:xfrm>
            <a:off x="886691" y="4195563"/>
            <a:ext cx="10418618" cy="1815882"/>
          </a:xfrm>
          <a:prstGeom prst="rect">
            <a:avLst/>
          </a:prstGeom>
          <a:solidFill>
            <a:schemeClr val="accent3">
              <a:lumMod val="20000"/>
              <a:lumOff val="80000"/>
            </a:schemeClr>
          </a:solidFill>
        </p:spPr>
        <p:txBody>
          <a:bodyPr wrap="square" lIns="91440" tIns="45720" rIns="91440" bIns="45720" rtlCol="0" anchor="t">
            <a:spAutoFit/>
          </a:bodyPr>
          <a:lstStyle/>
          <a:p>
            <a:pPr lvl="0" algn="ctr">
              <a:defRPr/>
            </a:pPr>
            <a:r>
              <a:rPr lang="en-GB" sz="2800" i="1" dirty="0">
                <a:solidFill>
                  <a:srgbClr val="4E84B7"/>
                </a:solidFill>
                <a:latin typeface="FoundrySterling-Book" pitchFamily="2" charset="0"/>
              </a:rPr>
              <a:t>Everyone reflect on your preparation, share the most important observation from your own point of view. Leader makes sure you hear at least five different views from the group and reflect on patterns.</a:t>
            </a:r>
          </a:p>
        </p:txBody>
      </p:sp>
    </p:spTree>
    <p:extLst>
      <p:ext uri="{BB962C8B-B14F-4D97-AF65-F5344CB8AC3E}">
        <p14:creationId xmlns:p14="http://schemas.microsoft.com/office/powerpoint/2010/main" val="714485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664872"/>
            <a:ext cx="12027823" cy="769441"/>
          </a:xfrm>
          <a:prstGeom prst="rect">
            <a:avLst/>
          </a:prstGeom>
          <a:noFill/>
        </p:spPr>
        <p:txBody>
          <a:bodyPr wrap="square" lIns="91440" tIns="45720" rIns="91440" bIns="45720" rtlCol="0" anchor="t">
            <a:spAutoFit/>
          </a:bodyPr>
          <a:lstStyle/>
          <a:p>
            <a:pPr lvl="0" algn="ctr">
              <a:defRPr/>
            </a:pPr>
            <a:r>
              <a:rPr lang="en-GB" sz="4400" b="1" dirty="0">
                <a:solidFill>
                  <a:srgbClr val="4E84B7"/>
                </a:solidFill>
                <a:latin typeface="FoundrySterling-Book" pitchFamily="2" charset="0"/>
              </a:rPr>
              <a:t>4. Preparing for discussions </a:t>
            </a:r>
          </a:p>
        </p:txBody>
      </p:sp>
      <p:sp>
        <p:nvSpPr>
          <p:cNvPr id="7" name="TextBox 6">
            <a:extLst>
              <a:ext uri="{FF2B5EF4-FFF2-40B4-BE49-F238E27FC236}">
                <a16:creationId xmlns:a16="http://schemas.microsoft.com/office/drawing/2014/main" id="{84FF3ACC-736C-5F48-A123-7A8693B91D6F}"/>
              </a:ext>
            </a:extLst>
          </p:cNvPr>
          <p:cNvSpPr txBox="1"/>
          <p:nvPr/>
        </p:nvSpPr>
        <p:spPr>
          <a:xfrm>
            <a:off x="886691" y="2539042"/>
            <a:ext cx="10418618" cy="120032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solidFill>
                  <a:srgbClr val="4E84B7"/>
                </a:solidFill>
                <a:latin typeface="FoundrySterling-Book" pitchFamily="2" charset="0"/>
              </a:rPr>
              <a:t>Not everyone will get what they want. How can we ensure this is a positive experience for all?</a:t>
            </a:r>
            <a:endParaRPr kumimoji="0" lang="en-GB" sz="3600" b="0" i="0" u="none" strike="noStrike" kern="1200" cap="none" spc="0" normalizeH="0" baseline="0" noProof="0" dirty="0">
              <a:ln>
                <a:noFill/>
              </a:ln>
              <a:solidFill>
                <a:srgbClr val="4E84B7"/>
              </a:solidFill>
              <a:effectLst/>
              <a:uLnTx/>
              <a:uFillTx/>
              <a:latin typeface="FoundrySterling-Book" pitchFamily="2" charset="0"/>
              <a:ea typeface="+mn-ea"/>
              <a:cs typeface="+mn-cs"/>
            </a:endParaRPr>
          </a:p>
        </p:txBody>
      </p:sp>
      <p:sp>
        <p:nvSpPr>
          <p:cNvPr id="8" name="TextBox 7">
            <a:extLst>
              <a:ext uri="{FF2B5EF4-FFF2-40B4-BE49-F238E27FC236}">
                <a16:creationId xmlns:a16="http://schemas.microsoft.com/office/drawing/2014/main" id="{BF433558-56D9-B643-B62C-EF524623C810}"/>
              </a:ext>
            </a:extLst>
          </p:cNvPr>
          <p:cNvSpPr txBox="1"/>
          <p:nvPr/>
        </p:nvSpPr>
        <p:spPr>
          <a:xfrm>
            <a:off x="886691" y="4367842"/>
            <a:ext cx="10418618" cy="1384995"/>
          </a:xfrm>
          <a:prstGeom prst="rect">
            <a:avLst/>
          </a:prstGeom>
          <a:solidFill>
            <a:schemeClr val="accent3">
              <a:lumMod val="20000"/>
              <a:lumOff val="80000"/>
            </a:schemeClr>
          </a:solidFill>
        </p:spPr>
        <p:txBody>
          <a:bodyPr wrap="square" lIns="91440" tIns="45720" rIns="91440" bIns="45720" rtlCol="0" anchor="t">
            <a:spAutoFit/>
          </a:bodyPr>
          <a:lstStyle/>
          <a:p>
            <a:pPr lvl="0" algn="ctr">
              <a:defRPr/>
            </a:pPr>
            <a:r>
              <a:rPr lang="en-GB" sz="2800" i="1" dirty="0">
                <a:solidFill>
                  <a:srgbClr val="4E84B7"/>
                </a:solidFill>
                <a:latin typeface="FoundrySterling-Book" pitchFamily="2" charset="0"/>
              </a:rPr>
              <a:t>Everyone reflect on your preparation, share the most important reflection from your own point of view. Leader makes sure you hear at least five different views from the group and reflect on patterns.</a:t>
            </a:r>
          </a:p>
        </p:txBody>
      </p:sp>
    </p:spTree>
    <p:extLst>
      <p:ext uri="{BB962C8B-B14F-4D97-AF65-F5344CB8AC3E}">
        <p14:creationId xmlns:p14="http://schemas.microsoft.com/office/powerpoint/2010/main" val="1372442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14B158D-F663-1C47-B4D5-916A662DD137}"/>
              </a:ext>
            </a:extLst>
          </p:cNvPr>
          <p:cNvSpPr>
            <a:spLocks noGrp="1"/>
          </p:cNvSpPr>
          <p:nvPr>
            <p:ph type="body" sz="quarter" idx="11"/>
          </p:nvPr>
        </p:nvSpPr>
        <p:spPr>
          <a:xfrm>
            <a:off x="317912" y="3855655"/>
            <a:ext cx="6805377" cy="1098447"/>
          </a:xfrm>
        </p:spPr>
        <p:txBody>
          <a:bodyPr/>
          <a:lstStyle/>
          <a:p>
            <a:r>
              <a:rPr lang="en-US" dirty="0"/>
              <a:t>Workshop guidance and materials</a:t>
            </a:r>
          </a:p>
        </p:txBody>
      </p:sp>
      <p:sp>
        <p:nvSpPr>
          <p:cNvPr id="6" name="Title 15">
            <a:extLst>
              <a:ext uri="{FF2B5EF4-FFF2-40B4-BE49-F238E27FC236}">
                <a16:creationId xmlns:a16="http://schemas.microsoft.com/office/drawing/2014/main" id="{C3FBE353-4ACF-7440-A2E9-B97CB49C7AB8}"/>
              </a:ext>
            </a:extLst>
          </p:cNvPr>
          <p:cNvSpPr txBox="1">
            <a:spLocks/>
          </p:cNvSpPr>
          <p:nvPr/>
        </p:nvSpPr>
        <p:spPr>
          <a:xfrm>
            <a:off x="317559" y="2254447"/>
            <a:ext cx="6805730" cy="1601208"/>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5400" b="1" kern="1200">
                <a:solidFill>
                  <a:schemeClr val="bg1"/>
                </a:solidFill>
                <a:latin typeface="FOUNDRYSTERLING-BOOK" pitchFamily="2" charset="0"/>
                <a:ea typeface="+mj-ea"/>
                <a:cs typeface="+mj-cs"/>
              </a:defRPr>
            </a:lvl1pPr>
          </a:lstStyle>
          <a:p>
            <a:r>
              <a:rPr lang="en-US" dirty="0"/>
              <a:t>Preparing teams for New Ways of Working  </a:t>
            </a:r>
          </a:p>
        </p:txBody>
      </p:sp>
    </p:spTree>
    <p:extLst>
      <p:ext uri="{BB962C8B-B14F-4D97-AF65-F5344CB8AC3E}">
        <p14:creationId xmlns:p14="http://schemas.microsoft.com/office/powerpoint/2010/main" val="1440342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886691" y="2486033"/>
            <a:ext cx="10418618" cy="144655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E84B7"/>
                </a:solidFill>
                <a:effectLst/>
                <a:uLnTx/>
                <a:uFillTx/>
                <a:latin typeface="FoundrySterling-Book" pitchFamily="2" charset="0"/>
                <a:ea typeface="+mn-ea"/>
                <a:cs typeface="+mn-cs"/>
              </a:rPr>
              <a:t>Say one word that describes how you are feeling now about New Ways of Working? </a:t>
            </a:r>
          </a:p>
        </p:txBody>
      </p:sp>
      <p:sp>
        <p:nvSpPr>
          <p:cNvPr id="6" name="TextBox 5">
            <a:extLst>
              <a:ext uri="{FF2B5EF4-FFF2-40B4-BE49-F238E27FC236}">
                <a16:creationId xmlns:a16="http://schemas.microsoft.com/office/drawing/2014/main" id="{0017D279-2FD0-6743-96E2-3FA65FA301A3}"/>
              </a:ext>
            </a:extLst>
          </p:cNvPr>
          <p:cNvSpPr txBox="1"/>
          <p:nvPr/>
        </p:nvSpPr>
        <p:spPr>
          <a:xfrm>
            <a:off x="886691" y="4314833"/>
            <a:ext cx="10418618" cy="954107"/>
          </a:xfrm>
          <a:prstGeom prst="rect">
            <a:avLst/>
          </a:prstGeom>
          <a:solidFill>
            <a:schemeClr val="accent3">
              <a:lumMod val="20000"/>
              <a:lumOff val="80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i="1" dirty="0">
                <a:solidFill>
                  <a:srgbClr val="4E84B7"/>
                </a:solidFill>
                <a:latin typeface="FoundrySterling-Book" pitchFamily="2" charset="0"/>
              </a:rPr>
              <a:t>Someone starts and then passes to someone else by saying their name until everyone has been </a:t>
            </a:r>
            <a:endParaRPr kumimoji="0" lang="en-GB" sz="2800" b="0" i="1" u="none" strike="noStrike" kern="1200" cap="none" spc="0" normalizeH="0" baseline="0" noProof="0" dirty="0">
              <a:ln>
                <a:noFill/>
              </a:ln>
              <a:solidFill>
                <a:srgbClr val="4E84B7"/>
              </a:solidFill>
              <a:effectLst/>
              <a:uLnTx/>
              <a:uFillTx/>
              <a:latin typeface="FoundrySterling-Book" pitchFamily="2" charset="0"/>
              <a:ea typeface="+mn-ea"/>
              <a:cs typeface="+mn-cs"/>
            </a:endParaRPr>
          </a:p>
        </p:txBody>
      </p:sp>
      <p:sp>
        <p:nvSpPr>
          <p:cNvPr id="4" name="TextBox 3">
            <a:extLst>
              <a:ext uri="{FF2B5EF4-FFF2-40B4-BE49-F238E27FC236}">
                <a16:creationId xmlns:a16="http://schemas.microsoft.com/office/drawing/2014/main" id="{EA430F10-CD19-B547-B4B7-8F0C8710DCC2}"/>
              </a:ext>
            </a:extLst>
          </p:cNvPr>
          <p:cNvSpPr txBox="1"/>
          <p:nvPr/>
        </p:nvSpPr>
        <p:spPr>
          <a:xfrm>
            <a:off x="164177" y="1108280"/>
            <a:ext cx="12027823"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E84B7"/>
                </a:solidFill>
                <a:effectLst/>
                <a:uLnTx/>
                <a:uFillTx/>
                <a:latin typeface="FoundrySterling-Book" pitchFamily="2" charset="0"/>
                <a:ea typeface="+mn-ea"/>
                <a:cs typeface="+mn-cs"/>
              </a:rPr>
              <a:t>Workshop close </a:t>
            </a:r>
          </a:p>
        </p:txBody>
      </p:sp>
    </p:spTree>
    <p:extLst>
      <p:ext uri="{BB962C8B-B14F-4D97-AF65-F5344CB8AC3E}">
        <p14:creationId xmlns:p14="http://schemas.microsoft.com/office/powerpoint/2010/main" val="3946823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5">
            <a:extLst>
              <a:ext uri="{FF2B5EF4-FFF2-40B4-BE49-F238E27FC236}">
                <a16:creationId xmlns:a16="http://schemas.microsoft.com/office/drawing/2014/main" id="{C5CF5422-F1D6-4E4A-AFFE-BB17D335F35D}"/>
              </a:ext>
            </a:extLst>
          </p:cNvPr>
          <p:cNvSpPr>
            <a:spLocks noGrp="1"/>
          </p:cNvSpPr>
          <p:nvPr>
            <p:ph type="title"/>
          </p:nvPr>
        </p:nvSpPr>
        <p:spPr>
          <a:xfrm>
            <a:off x="317559" y="2628396"/>
            <a:ext cx="6805730" cy="1601208"/>
          </a:xfrm>
        </p:spPr>
        <p:txBody>
          <a:bodyPr/>
          <a:lstStyle/>
          <a:p>
            <a:r>
              <a:rPr lang="en-US" dirty="0"/>
              <a:t>Preparing teams for New Ways of Working  </a:t>
            </a:r>
          </a:p>
        </p:txBody>
      </p:sp>
      <p:sp>
        <p:nvSpPr>
          <p:cNvPr id="9" name="Title 15">
            <a:extLst>
              <a:ext uri="{FF2B5EF4-FFF2-40B4-BE49-F238E27FC236}">
                <a16:creationId xmlns:a16="http://schemas.microsoft.com/office/drawing/2014/main" id="{A961E775-C384-E947-A8F6-1AE80DC5F5B0}"/>
              </a:ext>
            </a:extLst>
          </p:cNvPr>
          <p:cNvSpPr txBox="1">
            <a:spLocks/>
          </p:cNvSpPr>
          <p:nvPr/>
        </p:nvSpPr>
        <p:spPr>
          <a:xfrm>
            <a:off x="317559" y="4861855"/>
            <a:ext cx="6805730" cy="712375"/>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5400" b="1" kern="1200">
                <a:solidFill>
                  <a:schemeClr val="bg1"/>
                </a:solidFill>
                <a:latin typeface="FOUNDRYSTERLING-BOOK" pitchFamily="2" charset="0"/>
                <a:ea typeface="+mj-ea"/>
                <a:cs typeface="+mj-cs"/>
              </a:defRPr>
            </a:lvl1pPr>
          </a:lstStyle>
          <a:p>
            <a:r>
              <a:rPr lang="en-US" sz="4400" dirty="0"/>
              <a:t>Workshop part 2 slides </a:t>
            </a:r>
          </a:p>
        </p:txBody>
      </p:sp>
    </p:spTree>
    <p:extLst>
      <p:ext uri="{BB962C8B-B14F-4D97-AF65-F5344CB8AC3E}">
        <p14:creationId xmlns:p14="http://schemas.microsoft.com/office/powerpoint/2010/main" val="3878063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108280"/>
            <a:ext cx="12027823"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E84B7"/>
                </a:solidFill>
                <a:effectLst/>
                <a:uLnTx/>
                <a:uFillTx/>
                <a:latin typeface="FoundrySterling-Book" pitchFamily="2" charset="0"/>
                <a:ea typeface="+mn-ea"/>
                <a:cs typeface="+mn-cs"/>
              </a:rPr>
              <a:t>Introduction </a:t>
            </a:r>
          </a:p>
        </p:txBody>
      </p:sp>
      <p:sp>
        <p:nvSpPr>
          <p:cNvPr id="12" name="Rounded Rectangle 11">
            <a:extLst>
              <a:ext uri="{FF2B5EF4-FFF2-40B4-BE49-F238E27FC236}">
                <a16:creationId xmlns:a16="http://schemas.microsoft.com/office/drawing/2014/main" id="{D861127E-9FAD-D840-8844-8D4A8403E380}"/>
              </a:ext>
            </a:extLst>
          </p:cNvPr>
          <p:cNvSpPr/>
          <p:nvPr/>
        </p:nvSpPr>
        <p:spPr>
          <a:xfrm>
            <a:off x="8146472" y="2086516"/>
            <a:ext cx="3623661" cy="1162373"/>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FoundrySterling-Book" pitchFamily="2" charset="0"/>
                <a:ea typeface="Times New Roman" panose="02020603050405020304" pitchFamily="18" charset="0"/>
                <a:cs typeface="+mn-cs"/>
              </a:rPr>
              <a:t>Getting this right as a team</a:t>
            </a:r>
            <a:endParaRPr kumimoji="0" lang="en-US" sz="1800" b="0" i="0" u="none" strike="noStrike" kern="1200" cap="none" spc="0" normalizeH="0" baseline="0" noProof="0" dirty="0">
              <a:ln>
                <a:noFill/>
              </a:ln>
              <a:solidFill>
                <a:srgbClr val="FFFFFF"/>
              </a:solidFill>
              <a:effectLst/>
              <a:uLnTx/>
              <a:uFillTx/>
              <a:latin typeface="FoundrySterling-Book" pitchFamily="2" charset="0"/>
              <a:ea typeface="+mn-ea"/>
              <a:cs typeface="+mn-cs"/>
            </a:endParaRPr>
          </a:p>
        </p:txBody>
      </p:sp>
      <p:sp>
        <p:nvSpPr>
          <p:cNvPr id="13" name="Rounded Rectangle 12">
            <a:extLst>
              <a:ext uri="{FF2B5EF4-FFF2-40B4-BE49-F238E27FC236}">
                <a16:creationId xmlns:a16="http://schemas.microsoft.com/office/drawing/2014/main" id="{8495F87F-E518-A94A-99D5-72DA40F80BA5}"/>
              </a:ext>
            </a:extLst>
          </p:cNvPr>
          <p:cNvSpPr/>
          <p:nvPr/>
        </p:nvSpPr>
        <p:spPr>
          <a:xfrm>
            <a:off x="4269275" y="2086516"/>
            <a:ext cx="3623661" cy="1162373"/>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FoundrySterling-Book" pitchFamily="2" charset="0"/>
                <a:ea typeface="Times New Roman" panose="02020603050405020304" pitchFamily="18" charset="0"/>
                <a:cs typeface="+mn-cs"/>
              </a:rPr>
              <a:t>A unique opportunity </a:t>
            </a:r>
            <a:endParaRPr kumimoji="0" lang="en-US" sz="1800" b="0" i="0" u="none" strike="noStrike" kern="1200" cap="none" spc="0" normalizeH="0" baseline="0" noProof="0" dirty="0">
              <a:ln>
                <a:noFill/>
              </a:ln>
              <a:solidFill>
                <a:srgbClr val="FFFFFF"/>
              </a:solidFill>
              <a:effectLst/>
              <a:uLnTx/>
              <a:uFillTx/>
              <a:latin typeface="FoundrySterling-Book" pitchFamily="2" charset="0"/>
              <a:ea typeface="+mn-ea"/>
              <a:cs typeface="+mn-cs"/>
            </a:endParaRPr>
          </a:p>
        </p:txBody>
      </p:sp>
      <p:sp>
        <p:nvSpPr>
          <p:cNvPr id="14" name="Rounded Rectangle 13">
            <a:extLst>
              <a:ext uri="{FF2B5EF4-FFF2-40B4-BE49-F238E27FC236}">
                <a16:creationId xmlns:a16="http://schemas.microsoft.com/office/drawing/2014/main" id="{B784E5EC-5A95-2946-A25F-EA9E4F79D27A}"/>
              </a:ext>
            </a:extLst>
          </p:cNvPr>
          <p:cNvSpPr/>
          <p:nvPr/>
        </p:nvSpPr>
        <p:spPr>
          <a:xfrm>
            <a:off x="392078" y="2086516"/>
            <a:ext cx="3623661" cy="1162373"/>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FoundrySterling-Book" pitchFamily="2" charset="0"/>
                <a:ea typeface="Times New Roman" panose="02020603050405020304" pitchFamily="18" charset="0"/>
                <a:cs typeface="+mn-cs"/>
              </a:rPr>
              <a:t>Workshop ground rules </a:t>
            </a:r>
            <a:endParaRPr kumimoji="0" lang="en-US" sz="1800" b="0" i="0" u="none" strike="noStrike" kern="1200" cap="none" spc="0" normalizeH="0" baseline="0" noProof="0" dirty="0">
              <a:ln>
                <a:noFill/>
              </a:ln>
              <a:solidFill>
                <a:srgbClr val="FFFFFF"/>
              </a:solidFill>
              <a:effectLst/>
              <a:uLnTx/>
              <a:uFillTx/>
              <a:latin typeface="FoundrySterling-Book" pitchFamily="2" charset="0"/>
              <a:ea typeface="+mn-ea"/>
              <a:cs typeface="+mn-cs"/>
            </a:endParaRPr>
          </a:p>
        </p:txBody>
      </p:sp>
      <p:sp>
        <p:nvSpPr>
          <p:cNvPr id="17" name="Rounded Rectangle 16">
            <a:extLst>
              <a:ext uri="{FF2B5EF4-FFF2-40B4-BE49-F238E27FC236}">
                <a16:creationId xmlns:a16="http://schemas.microsoft.com/office/drawing/2014/main" id="{DBF5EE8F-D5F3-3C44-9361-464F56DA5649}"/>
              </a:ext>
            </a:extLst>
          </p:cNvPr>
          <p:cNvSpPr/>
          <p:nvPr/>
        </p:nvSpPr>
        <p:spPr>
          <a:xfrm>
            <a:off x="392078" y="3388111"/>
            <a:ext cx="3623661" cy="886148"/>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F497D"/>
                </a:solidFill>
                <a:effectLst/>
                <a:uLnTx/>
                <a:uFillTx/>
                <a:latin typeface="FoundrySterling-Book" pitchFamily="2" charset="0"/>
                <a:ea typeface="Times New Roman" panose="02020603050405020304" pitchFamily="18" charset="0"/>
                <a:cs typeface="+mn-cs"/>
              </a:rPr>
              <a:t>Let’s be together as best we can: everyone’s cameras on</a:t>
            </a:r>
            <a:endParaRPr kumimoji="0" lang="en-US" sz="1800" b="0" i="0" u="none" strike="noStrike" kern="1200" cap="none" spc="0" normalizeH="0" baseline="0" noProof="0" dirty="0">
              <a:ln>
                <a:noFill/>
              </a:ln>
              <a:solidFill>
                <a:srgbClr val="1F497D"/>
              </a:solidFill>
              <a:effectLst/>
              <a:uLnTx/>
              <a:uFillTx/>
              <a:latin typeface="FoundrySterling-Book" pitchFamily="2" charset="0"/>
              <a:ea typeface="+mn-ea"/>
              <a:cs typeface="+mn-cs"/>
            </a:endParaRPr>
          </a:p>
        </p:txBody>
      </p:sp>
      <p:sp>
        <p:nvSpPr>
          <p:cNvPr id="26" name="Rounded Rectangle 25">
            <a:extLst>
              <a:ext uri="{FF2B5EF4-FFF2-40B4-BE49-F238E27FC236}">
                <a16:creationId xmlns:a16="http://schemas.microsoft.com/office/drawing/2014/main" id="{993994E4-2D25-4B46-B38D-96A973DC7E28}"/>
              </a:ext>
            </a:extLst>
          </p:cNvPr>
          <p:cNvSpPr/>
          <p:nvPr/>
        </p:nvSpPr>
        <p:spPr>
          <a:xfrm>
            <a:off x="392078" y="5438851"/>
            <a:ext cx="3623661" cy="886148"/>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F497D"/>
                </a:solidFill>
                <a:effectLst/>
                <a:uLnTx/>
                <a:uFillTx/>
                <a:latin typeface="FoundrySterling-Book" pitchFamily="2" charset="0"/>
                <a:ea typeface="Times New Roman" panose="02020603050405020304" pitchFamily="18" charset="0"/>
                <a:cs typeface="+mn-cs"/>
              </a:rPr>
              <a:t>No wrong answers: all ideas welcome </a:t>
            </a:r>
            <a:endParaRPr kumimoji="0" lang="en-US" sz="1800" b="0" i="0" u="none" strike="noStrike" kern="1200" cap="none" spc="0" normalizeH="0" baseline="0" noProof="0" dirty="0">
              <a:ln>
                <a:noFill/>
              </a:ln>
              <a:solidFill>
                <a:srgbClr val="1F497D"/>
              </a:solidFill>
              <a:effectLst/>
              <a:uLnTx/>
              <a:uFillTx/>
              <a:latin typeface="FoundrySterling-Book" pitchFamily="2" charset="0"/>
              <a:ea typeface="+mn-ea"/>
              <a:cs typeface="+mn-cs"/>
            </a:endParaRPr>
          </a:p>
        </p:txBody>
      </p:sp>
      <p:sp>
        <p:nvSpPr>
          <p:cNvPr id="27" name="Rounded Rectangle 26">
            <a:extLst>
              <a:ext uri="{FF2B5EF4-FFF2-40B4-BE49-F238E27FC236}">
                <a16:creationId xmlns:a16="http://schemas.microsoft.com/office/drawing/2014/main" id="{0BD50ED4-0E11-DA4C-B3ED-D18DB335BC06}"/>
              </a:ext>
            </a:extLst>
          </p:cNvPr>
          <p:cNvSpPr/>
          <p:nvPr/>
        </p:nvSpPr>
        <p:spPr>
          <a:xfrm>
            <a:off x="392079" y="4413481"/>
            <a:ext cx="3623661" cy="886148"/>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F497D"/>
                </a:solidFill>
                <a:effectLst/>
                <a:uLnTx/>
                <a:uFillTx/>
                <a:latin typeface="FoundrySterling-Book" pitchFamily="2" charset="0"/>
                <a:ea typeface="+mn-ea"/>
                <a:cs typeface="+mn-cs"/>
              </a:rPr>
              <a:t>Time is precious: respect each other’s by participating fully</a:t>
            </a:r>
            <a:endParaRPr kumimoji="0" lang="en-US" sz="1800" b="0" i="0" u="none" strike="noStrike" kern="1200" cap="none" spc="0" normalizeH="0" baseline="0" noProof="0" dirty="0">
              <a:ln>
                <a:noFill/>
              </a:ln>
              <a:solidFill>
                <a:srgbClr val="1F497D"/>
              </a:solidFill>
              <a:effectLst/>
              <a:uLnTx/>
              <a:uFillTx/>
              <a:latin typeface="FoundrySterling-Book" pitchFamily="2" charset="0"/>
              <a:ea typeface="+mn-ea"/>
              <a:cs typeface="+mn-cs"/>
            </a:endParaRPr>
          </a:p>
        </p:txBody>
      </p:sp>
      <p:sp>
        <p:nvSpPr>
          <p:cNvPr id="29" name="Rounded Rectangle 28">
            <a:extLst>
              <a:ext uri="{FF2B5EF4-FFF2-40B4-BE49-F238E27FC236}">
                <a16:creationId xmlns:a16="http://schemas.microsoft.com/office/drawing/2014/main" id="{6B358AF2-AC04-B14C-9358-AF7589893CD4}"/>
              </a:ext>
            </a:extLst>
          </p:cNvPr>
          <p:cNvSpPr/>
          <p:nvPr/>
        </p:nvSpPr>
        <p:spPr>
          <a:xfrm>
            <a:off x="4284169" y="3388111"/>
            <a:ext cx="3623661" cy="886148"/>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F497D"/>
                </a:solidFill>
                <a:effectLst/>
                <a:uLnTx/>
                <a:uFillTx/>
                <a:latin typeface="FoundrySterling-Book" pitchFamily="2" charset="0"/>
                <a:ea typeface="+mn-ea"/>
                <a:cs typeface="+mn-cs"/>
              </a:rPr>
              <a:t>For our team</a:t>
            </a:r>
            <a:endParaRPr kumimoji="0" lang="en-US" sz="1800" b="0" i="0" u="none" strike="noStrike" kern="1200" cap="none" spc="0" normalizeH="0" baseline="0" noProof="0" dirty="0">
              <a:ln>
                <a:noFill/>
              </a:ln>
              <a:solidFill>
                <a:srgbClr val="1F497D"/>
              </a:solidFill>
              <a:effectLst/>
              <a:uLnTx/>
              <a:uFillTx/>
              <a:latin typeface="FoundrySterling-Book" pitchFamily="2" charset="0"/>
              <a:ea typeface="+mn-ea"/>
              <a:cs typeface="+mn-cs"/>
            </a:endParaRPr>
          </a:p>
        </p:txBody>
      </p:sp>
      <p:sp>
        <p:nvSpPr>
          <p:cNvPr id="32" name="Rounded Rectangle 31">
            <a:extLst>
              <a:ext uri="{FF2B5EF4-FFF2-40B4-BE49-F238E27FC236}">
                <a16:creationId xmlns:a16="http://schemas.microsoft.com/office/drawing/2014/main" id="{B0AFE284-6AC0-5641-9D10-7CF2E2D44731}"/>
              </a:ext>
            </a:extLst>
          </p:cNvPr>
          <p:cNvSpPr/>
          <p:nvPr/>
        </p:nvSpPr>
        <p:spPr>
          <a:xfrm>
            <a:off x="8146471" y="3367066"/>
            <a:ext cx="3623661" cy="886148"/>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F497D"/>
                </a:solidFill>
                <a:effectLst/>
                <a:uLnTx/>
                <a:uFillTx/>
                <a:latin typeface="FoundrySterling-Book" pitchFamily="2" charset="0"/>
                <a:ea typeface="+mn-ea"/>
                <a:cs typeface="+mn-cs"/>
              </a:rPr>
              <a:t>How will each of us individually benefit</a:t>
            </a:r>
            <a:endParaRPr kumimoji="0" lang="en-US" sz="1800" b="0" i="0" u="none" strike="noStrike" kern="1200" cap="none" spc="0" normalizeH="0" baseline="0" noProof="0" dirty="0">
              <a:ln>
                <a:noFill/>
              </a:ln>
              <a:solidFill>
                <a:srgbClr val="1F497D"/>
              </a:solidFill>
              <a:effectLst/>
              <a:uLnTx/>
              <a:uFillTx/>
              <a:latin typeface="FoundrySterling-Book" pitchFamily="2" charset="0"/>
              <a:ea typeface="+mn-ea"/>
              <a:cs typeface="+mn-cs"/>
            </a:endParaRPr>
          </a:p>
        </p:txBody>
      </p:sp>
    </p:spTree>
    <p:extLst>
      <p:ext uri="{BB962C8B-B14F-4D97-AF65-F5344CB8AC3E}">
        <p14:creationId xmlns:p14="http://schemas.microsoft.com/office/powerpoint/2010/main" val="1472013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108280"/>
            <a:ext cx="12027823"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E84B7"/>
                </a:solidFill>
                <a:effectLst/>
                <a:uLnTx/>
                <a:uFillTx/>
                <a:latin typeface="FoundrySterling-Book" pitchFamily="2" charset="0"/>
                <a:ea typeface="+mn-ea"/>
                <a:cs typeface="+mn-cs"/>
              </a:rPr>
              <a:t>Workshop structure </a:t>
            </a:r>
          </a:p>
        </p:txBody>
      </p:sp>
      <p:sp>
        <p:nvSpPr>
          <p:cNvPr id="13" name="Rounded Rectangle 12">
            <a:extLst>
              <a:ext uri="{FF2B5EF4-FFF2-40B4-BE49-F238E27FC236}">
                <a16:creationId xmlns:a16="http://schemas.microsoft.com/office/drawing/2014/main" id="{8495F87F-E518-A94A-99D5-72DA40F80BA5}"/>
              </a:ext>
            </a:extLst>
          </p:cNvPr>
          <p:cNvSpPr/>
          <p:nvPr/>
        </p:nvSpPr>
        <p:spPr>
          <a:xfrm>
            <a:off x="272808" y="2847813"/>
            <a:ext cx="3986829" cy="1162373"/>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en-GB" dirty="0">
                <a:solidFill>
                  <a:srgbClr val="FFFFFF"/>
                </a:solidFill>
                <a:latin typeface="FoundrySterling-Book" pitchFamily="2" charset="0"/>
                <a:ea typeface="Times New Roman" panose="02020603050405020304" pitchFamily="18" charset="0"/>
              </a:rPr>
              <a:t>1.   What should we stop doing</a:t>
            </a:r>
            <a:endParaRPr kumimoji="0" lang="en-US" sz="1800" b="0" i="0" u="none" strike="noStrike" kern="1200" cap="none" spc="0" normalizeH="0" baseline="0" noProof="0" dirty="0">
              <a:ln>
                <a:noFill/>
              </a:ln>
              <a:solidFill>
                <a:srgbClr val="FFFFFF"/>
              </a:solidFill>
              <a:effectLst/>
              <a:uLnTx/>
              <a:uFillTx/>
              <a:latin typeface="FoundrySterling-Book" pitchFamily="2" charset="0"/>
              <a:ea typeface="+mn-ea"/>
              <a:cs typeface="+mn-cs"/>
            </a:endParaRPr>
          </a:p>
        </p:txBody>
      </p:sp>
      <p:sp>
        <p:nvSpPr>
          <p:cNvPr id="14" name="Rounded Rectangle 13">
            <a:extLst>
              <a:ext uri="{FF2B5EF4-FFF2-40B4-BE49-F238E27FC236}">
                <a16:creationId xmlns:a16="http://schemas.microsoft.com/office/drawing/2014/main" id="{B784E5EC-5A95-2946-A25F-EA9E4F79D27A}"/>
              </a:ext>
            </a:extLst>
          </p:cNvPr>
          <p:cNvSpPr/>
          <p:nvPr/>
        </p:nvSpPr>
        <p:spPr>
          <a:xfrm>
            <a:off x="8302874" y="2847813"/>
            <a:ext cx="3658149" cy="1162373"/>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a:ln>
                  <a:noFill/>
                </a:ln>
                <a:solidFill>
                  <a:srgbClr val="FFFFFF"/>
                </a:solidFill>
                <a:effectLst/>
                <a:uLnTx/>
                <a:uFillTx/>
                <a:latin typeface="FoundrySterling-Book" pitchFamily="2" charset="0"/>
                <a:ea typeface="Times New Roman" panose="02020603050405020304" pitchFamily="18" charset="0"/>
                <a:cs typeface="+mn-cs"/>
              </a:rPr>
              <a:t>3.  What should we continue to do</a:t>
            </a:r>
            <a:endParaRPr kumimoji="0" lang="en-US" sz="1800" b="0" i="0" u="none" strike="noStrike" kern="1200" cap="none" spc="0" normalizeH="0" baseline="0" noProof="0" dirty="0">
              <a:ln>
                <a:noFill/>
              </a:ln>
              <a:solidFill>
                <a:srgbClr val="FFFFFF"/>
              </a:solidFill>
              <a:effectLst/>
              <a:uLnTx/>
              <a:uFillTx/>
              <a:latin typeface="FoundrySterling-Book" pitchFamily="2" charset="0"/>
              <a:ea typeface="+mn-ea"/>
              <a:cs typeface="+mn-cs"/>
            </a:endParaRPr>
          </a:p>
        </p:txBody>
      </p:sp>
      <p:sp>
        <p:nvSpPr>
          <p:cNvPr id="19" name="Rounded Rectangle 18">
            <a:extLst>
              <a:ext uri="{FF2B5EF4-FFF2-40B4-BE49-F238E27FC236}">
                <a16:creationId xmlns:a16="http://schemas.microsoft.com/office/drawing/2014/main" id="{9381D2B6-8CCF-B448-9D6C-98DCAB70C3E7}"/>
              </a:ext>
            </a:extLst>
          </p:cNvPr>
          <p:cNvSpPr/>
          <p:nvPr/>
        </p:nvSpPr>
        <p:spPr>
          <a:xfrm>
            <a:off x="4452181" y="2847813"/>
            <a:ext cx="3658149" cy="1162373"/>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en-GB" dirty="0">
                <a:solidFill>
                  <a:srgbClr val="FFFFFF"/>
                </a:solidFill>
                <a:latin typeface="FoundrySterling-Book" pitchFamily="2" charset="0"/>
                <a:ea typeface="Times New Roman" panose="02020603050405020304" pitchFamily="18" charset="0"/>
              </a:rPr>
              <a:t>2</a:t>
            </a:r>
            <a:r>
              <a:rPr kumimoji="0" lang="en-GB" sz="1800" b="0" i="0" u="none" strike="noStrike" kern="1200" cap="none" spc="0" normalizeH="0" baseline="0" noProof="0" dirty="0">
                <a:ln>
                  <a:noFill/>
                </a:ln>
                <a:solidFill>
                  <a:srgbClr val="FFFFFF"/>
                </a:solidFill>
                <a:effectLst/>
                <a:uLnTx/>
                <a:uFillTx/>
                <a:latin typeface="FoundrySterling-Book" pitchFamily="2" charset="0"/>
                <a:ea typeface="Times New Roman" panose="02020603050405020304" pitchFamily="18" charset="0"/>
                <a:cs typeface="+mn-cs"/>
              </a:rPr>
              <a:t>.   </a:t>
            </a:r>
            <a:r>
              <a:rPr lang="en-GB" dirty="0">
                <a:solidFill>
                  <a:srgbClr val="FFFFFF"/>
                </a:solidFill>
                <a:latin typeface="FoundrySterling-Book" pitchFamily="2" charset="0"/>
                <a:ea typeface="Times New Roman" panose="02020603050405020304" pitchFamily="18" charset="0"/>
              </a:rPr>
              <a:t>What should we start doing?</a:t>
            </a:r>
            <a:endParaRPr kumimoji="0" lang="en-US" sz="1800" b="0" i="0" u="none" strike="noStrike" kern="1200" cap="none" spc="0" normalizeH="0" baseline="0" noProof="0" dirty="0">
              <a:ln>
                <a:noFill/>
              </a:ln>
              <a:solidFill>
                <a:srgbClr val="FFFFFF"/>
              </a:solidFill>
              <a:effectLst/>
              <a:uLnTx/>
              <a:uFillTx/>
              <a:latin typeface="FoundrySterling-Book" pitchFamily="2" charset="0"/>
              <a:ea typeface="+mn-ea"/>
              <a:cs typeface="+mn-cs"/>
            </a:endParaRPr>
          </a:p>
        </p:txBody>
      </p:sp>
    </p:spTree>
    <p:extLst>
      <p:ext uri="{BB962C8B-B14F-4D97-AF65-F5344CB8AC3E}">
        <p14:creationId xmlns:p14="http://schemas.microsoft.com/office/powerpoint/2010/main" val="3349372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572106"/>
            <a:ext cx="12027823" cy="769441"/>
          </a:xfrm>
          <a:prstGeom prst="rect">
            <a:avLst/>
          </a:prstGeom>
          <a:noFill/>
        </p:spPr>
        <p:txBody>
          <a:bodyPr wrap="square" lIns="91440" tIns="45720" rIns="91440" bIns="45720" rtlCol="0" anchor="t">
            <a:spAutoFit/>
          </a:bodyPr>
          <a:lstStyle/>
          <a:p>
            <a:pPr lvl="0" algn="ctr">
              <a:defRPr/>
            </a:pPr>
            <a:r>
              <a:rPr lang="en-GB" sz="4400" b="1" dirty="0">
                <a:solidFill>
                  <a:srgbClr val="4E84B7"/>
                </a:solidFill>
                <a:latin typeface="FoundrySterling-Book" pitchFamily="2" charset="0"/>
              </a:rPr>
              <a:t>1. Stop</a:t>
            </a:r>
          </a:p>
        </p:txBody>
      </p:sp>
      <p:sp>
        <p:nvSpPr>
          <p:cNvPr id="7" name="TextBox 6">
            <a:extLst>
              <a:ext uri="{FF2B5EF4-FFF2-40B4-BE49-F238E27FC236}">
                <a16:creationId xmlns:a16="http://schemas.microsoft.com/office/drawing/2014/main" id="{84FF3ACC-736C-5F48-A123-7A8693B91D6F}"/>
              </a:ext>
            </a:extLst>
          </p:cNvPr>
          <p:cNvSpPr txBox="1"/>
          <p:nvPr/>
        </p:nvSpPr>
        <p:spPr>
          <a:xfrm>
            <a:off x="886691" y="2446276"/>
            <a:ext cx="10418618" cy="1754326"/>
          </a:xfrm>
          <a:prstGeom prst="rect">
            <a:avLst/>
          </a:prstGeom>
          <a:noFill/>
        </p:spPr>
        <p:txBody>
          <a:bodyPr wrap="square" lIns="91440" tIns="45720" rIns="91440" bIns="45720" rtlCol="0" anchor="t">
            <a:spAutoFit/>
          </a:bodyPr>
          <a:lstStyle/>
          <a:p>
            <a:pPr lvl="0" algn="ctr">
              <a:defRPr/>
            </a:pPr>
            <a:r>
              <a:rPr lang="en-GB" sz="3600" dirty="0">
                <a:solidFill>
                  <a:srgbClr val="4E84B7"/>
                </a:solidFill>
                <a:latin typeface="FoundrySterling-Book" pitchFamily="2" charset="0"/>
              </a:rPr>
              <a:t>What is particularly difficult about the ways the team are working at the moment and is there something we can stop doing that would help?</a:t>
            </a:r>
          </a:p>
        </p:txBody>
      </p:sp>
      <p:sp>
        <p:nvSpPr>
          <p:cNvPr id="8" name="TextBox 7">
            <a:extLst>
              <a:ext uri="{FF2B5EF4-FFF2-40B4-BE49-F238E27FC236}">
                <a16:creationId xmlns:a16="http://schemas.microsoft.com/office/drawing/2014/main" id="{BF433558-56D9-B643-B62C-EF524623C810}"/>
              </a:ext>
            </a:extLst>
          </p:cNvPr>
          <p:cNvSpPr txBox="1"/>
          <p:nvPr/>
        </p:nvSpPr>
        <p:spPr>
          <a:xfrm>
            <a:off x="886691" y="4275076"/>
            <a:ext cx="10418618" cy="1815882"/>
          </a:xfrm>
          <a:prstGeom prst="rect">
            <a:avLst/>
          </a:prstGeom>
          <a:solidFill>
            <a:schemeClr val="accent3">
              <a:lumMod val="20000"/>
              <a:lumOff val="80000"/>
            </a:schemeClr>
          </a:solidFill>
        </p:spPr>
        <p:txBody>
          <a:bodyPr wrap="square" lIns="91440" tIns="45720" rIns="91440" bIns="45720" rtlCol="0" anchor="t">
            <a:spAutoFit/>
          </a:bodyPr>
          <a:lstStyle/>
          <a:p>
            <a:pPr lvl="0" algn="ctr">
              <a:defRPr/>
            </a:pPr>
            <a:r>
              <a:rPr lang="en-GB" sz="2800" i="1" dirty="0">
                <a:solidFill>
                  <a:srgbClr val="4E84B7"/>
                </a:solidFill>
                <a:latin typeface="FoundrySterling-Book" pitchFamily="2" charset="0"/>
              </a:rPr>
              <a:t>Everyone reflect on your preparation, share the most important observation from your own point of view. Leader makes sure you hear at least five different views from the group and reflect on patterns.</a:t>
            </a:r>
          </a:p>
        </p:txBody>
      </p:sp>
    </p:spTree>
    <p:extLst>
      <p:ext uri="{BB962C8B-B14F-4D97-AF65-F5344CB8AC3E}">
        <p14:creationId xmlns:p14="http://schemas.microsoft.com/office/powerpoint/2010/main" val="333527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492593"/>
            <a:ext cx="12027823" cy="769441"/>
          </a:xfrm>
          <a:prstGeom prst="rect">
            <a:avLst/>
          </a:prstGeom>
          <a:noFill/>
        </p:spPr>
        <p:txBody>
          <a:bodyPr wrap="square" lIns="91440" tIns="45720" rIns="91440" bIns="45720" rtlCol="0" anchor="t">
            <a:spAutoFit/>
          </a:bodyPr>
          <a:lstStyle/>
          <a:p>
            <a:pPr lvl="0" algn="ctr">
              <a:defRPr/>
            </a:pPr>
            <a:r>
              <a:rPr lang="en-GB" sz="4400" b="1" dirty="0">
                <a:solidFill>
                  <a:srgbClr val="4E84B7"/>
                </a:solidFill>
                <a:latin typeface="FoundrySterling-Book" pitchFamily="2" charset="0"/>
              </a:rPr>
              <a:t>2. Start</a:t>
            </a:r>
          </a:p>
        </p:txBody>
      </p:sp>
      <p:sp>
        <p:nvSpPr>
          <p:cNvPr id="7" name="TextBox 6">
            <a:extLst>
              <a:ext uri="{FF2B5EF4-FFF2-40B4-BE49-F238E27FC236}">
                <a16:creationId xmlns:a16="http://schemas.microsoft.com/office/drawing/2014/main" id="{84FF3ACC-736C-5F48-A123-7A8693B91D6F}"/>
              </a:ext>
            </a:extLst>
          </p:cNvPr>
          <p:cNvSpPr txBox="1"/>
          <p:nvPr/>
        </p:nvSpPr>
        <p:spPr>
          <a:xfrm>
            <a:off x="886691" y="2366763"/>
            <a:ext cx="10418618" cy="1200329"/>
          </a:xfrm>
          <a:prstGeom prst="rect">
            <a:avLst/>
          </a:prstGeom>
          <a:noFill/>
        </p:spPr>
        <p:txBody>
          <a:bodyPr wrap="square" lIns="91440" tIns="45720" rIns="91440" bIns="45720" rtlCol="0" anchor="t">
            <a:spAutoFit/>
          </a:bodyPr>
          <a:lstStyle/>
          <a:p>
            <a:pPr lvl="0" algn="ctr">
              <a:defRPr/>
            </a:pPr>
            <a:r>
              <a:rPr lang="en-GB" sz="3600" dirty="0">
                <a:solidFill>
                  <a:srgbClr val="4E84B7"/>
                </a:solidFill>
                <a:latin typeface="FoundrySterling-Book" pitchFamily="2" charset="0"/>
              </a:rPr>
              <a:t>What one thing could we start doing to become a more effective and fulfilled team? </a:t>
            </a:r>
          </a:p>
        </p:txBody>
      </p:sp>
      <p:sp>
        <p:nvSpPr>
          <p:cNvPr id="8" name="TextBox 7">
            <a:extLst>
              <a:ext uri="{FF2B5EF4-FFF2-40B4-BE49-F238E27FC236}">
                <a16:creationId xmlns:a16="http://schemas.microsoft.com/office/drawing/2014/main" id="{BF433558-56D9-B643-B62C-EF524623C810}"/>
              </a:ext>
            </a:extLst>
          </p:cNvPr>
          <p:cNvSpPr txBox="1"/>
          <p:nvPr/>
        </p:nvSpPr>
        <p:spPr>
          <a:xfrm>
            <a:off x="886691" y="4195563"/>
            <a:ext cx="10418618" cy="1815882"/>
          </a:xfrm>
          <a:prstGeom prst="rect">
            <a:avLst/>
          </a:prstGeom>
          <a:solidFill>
            <a:schemeClr val="accent3">
              <a:lumMod val="20000"/>
              <a:lumOff val="80000"/>
            </a:schemeClr>
          </a:solidFill>
        </p:spPr>
        <p:txBody>
          <a:bodyPr wrap="square" lIns="91440" tIns="45720" rIns="91440" bIns="45720" rtlCol="0" anchor="t">
            <a:spAutoFit/>
          </a:bodyPr>
          <a:lstStyle/>
          <a:p>
            <a:pPr lvl="0" algn="ctr">
              <a:defRPr/>
            </a:pPr>
            <a:r>
              <a:rPr lang="en-GB" sz="2800" i="1" dirty="0">
                <a:solidFill>
                  <a:srgbClr val="4E84B7"/>
                </a:solidFill>
                <a:latin typeface="FoundrySterling-Book" pitchFamily="2" charset="0"/>
              </a:rPr>
              <a:t>Everyone reflect on your preparation, share the most important observation from your own point of view. Leader makes sure you hear at least five different views from the group and reflect on patterns.</a:t>
            </a:r>
          </a:p>
        </p:txBody>
      </p:sp>
    </p:spTree>
    <p:extLst>
      <p:ext uri="{BB962C8B-B14F-4D97-AF65-F5344CB8AC3E}">
        <p14:creationId xmlns:p14="http://schemas.microsoft.com/office/powerpoint/2010/main" val="2740760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744384"/>
            <a:ext cx="12027823" cy="769441"/>
          </a:xfrm>
          <a:prstGeom prst="rect">
            <a:avLst/>
          </a:prstGeom>
          <a:noFill/>
        </p:spPr>
        <p:txBody>
          <a:bodyPr wrap="square" lIns="91440" tIns="45720" rIns="91440" bIns="45720" rtlCol="0" anchor="t">
            <a:spAutoFit/>
          </a:bodyPr>
          <a:lstStyle/>
          <a:p>
            <a:pPr lvl="0" algn="ctr">
              <a:defRPr/>
            </a:pPr>
            <a:r>
              <a:rPr lang="en-GB" sz="4400" b="1" dirty="0">
                <a:solidFill>
                  <a:srgbClr val="4E84B7"/>
                </a:solidFill>
                <a:latin typeface="FoundrySterling-Book" pitchFamily="2" charset="0"/>
              </a:rPr>
              <a:t>3. Continue</a:t>
            </a:r>
          </a:p>
        </p:txBody>
      </p:sp>
      <p:sp>
        <p:nvSpPr>
          <p:cNvPr id="7" name="TextBox 6">
            <a:extLst>
              <a:ext uri="{FF2B5EF4-FFF2-40B4-BE49-F238E27FC236}">
                <a16:creationId xmlns:a16="http://schemas.microsoft.com/office/drawing/2014/main" id="{84FF3ACC-736C-5F48-A123-7A8693B91D6F}"/>
              </a:ext>
            </a:extLst>
          </p:cNvPr>
          <p:cNvSpPr txBox="1"/>
          <p:nvPr/>
        </p:nvSpPr>
        <p:spPr>
          <a:xfrm>
            <a:off x="886691" y="2618554"/>
            <a:ext cx="10418618" cy="1200329"/>
          </a:xfrm>
          <a:prstGeom prst="rect">
            <a:avLst/>
          </a:prstGeom>
          <a:noFill/>
        </p:spPr>
        <p:txBody>
          <a:bodyPr wrap="square" lIns="91440" tIns="45720" rIns="91440" bIns="45720" rtlCol="0" anchor="t">
            <a:spAutoFit/>
          </a:bodyPr>
          <a:lstStyle/>
          <a:p>
            <a:pPr lvl="0" algn="ctr">
              <a:defRPr/>
            </a:pPr>
            <a:r>
              <a:rPr lang="en-GB" sz="3600" dirty="0">
                <a:solidFill>
                  <a:srgbClr val="4E84B7"/>
                </a:solidFill>
                <a:latin typeface="FoundrySterling-Book" pitchFamily="2" charset="0"/>
              </a:rPr>
              <a:t>What do I most value and appreciate about the team and what can we continue doing to support this?</a:t>
            </a:r>
          </a:p>
        </p:txBody>
      </p:sp>
      <p:sp>
        <p:nvSpPr>
          <p:cNvPr id="8" name="TextBox 7">
            <a:extLst>
              <a:ext uri="{FF2B5EF4-FFF2-40B4-BE49-F238E27FC236}">
                <a16:creationId xmlns:a16="http://schemas.microsoft.com/office/drawing/2014/main" id="{BF433558-56D9-B643-B62C-EF524623C810}"/>
              </a:ext>
            </a:extLst>
          </p:cNvPr>
          <p:cNvSpPr txBox="1"/>
          <p:nvPr/>
        </p:nvSpPr>
        <p:spPr>
          <a:xfrm>
            <a:off x="886691" y="4235319"/>
            <a:ext cx="10418618" cy="1815882"/>
          </a:xfrm>
          <a:prstGeom prst="rect">
            <a:avLst/>
          </a:prstGeom>
          <a:solidFill>
            <a:schemeClr val="accent3">
              <a:lumMod val="20000"/>
              <a:lumOff val="80000"/>
            </a:schemeClr>
          </a:solidFill>
        </p:spPr>
        <p:txBody>
          <a:bodyPr wrap="square" lIns="91440" tIns="45720" rIns="91440" bIns="45720" rtlCol="0" anchor="t">
            <a:spAutoFit/>
          </a:bodyPr>
          <a:lstStyle/>
          <a:p>
            <a:pPr lvl="0" algn="ctr">
              <a:defRPr/>
            </a:pPr>
            <a:r>
              <a:rPr lang="en-GB" sz="2800" i="1" dirty="0">
                <a:solidFill>
                  <a:srgbClr val="4E84B7"/>
                </a:solidFill>
                <a:latin typeface="FoundrySterling-Book" pitchFamily="2" charset="0"/>
              </a:rPr>
              <a:t>Everyone reflect on your preparation, share the most important observation from your own point of view. Leader makes sure you hear at least five different views from the group and reflect on patterns.</a:t>
            </a:r>
            <a:endParaRPr kumimoji="0" lang="en-GB" sz="2800" b="0" i="1" u="none" strike="noStrike" kern="1200" cap="none" spc="0" normalizeH="0" baseline="0" noProof="0" dirty="0">
              <a:ln>
                <a:noFill/>
              </a:ln>
              <a:solidFill>
                <a:srgbClr val="4E84B7"/>
              </a:solidFill>
              <a:effectLst/>
              <a:uLnTx/>
              <a:uFillTx/>
              <a:latin typeface="FoundrySterling-Book" pitchFamily="2" charset="0"/>
              <a:ea typeface="+mn-ea"/>
              <a:cs typeface="+mn-cs"/>
            </a:endParaRPr>
          </a:p>
        </p:txBody>
      </p:sp>
    </p:spTree>
    <p:extLst>
      <p:ext uri="{BB962C8B-B14F-4D97-AF65-F5344CB8AC3E}">
        <p14:creationId xmlns:p14="http://schemas.microsoft.com/office/powerpoint/2010/main" val="233711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121533"/>
            <a:ext cx="12027823"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E84B7"/>
                </a:solidFill>
                <a:effectLst/>
                <a:uLnTx/>
                <a:uFillTx/>
                <a:latin typeface="FoundrySterling-Book" pitchFamily="2" charset="0"/>
                <a:ea typeface="+mn-ea"/>
                <a:cs typeface="+mn-cs"/>
              </a:rPr>
              <a:t>Workshop </a:t>
            </a:r>
            <a:r>
              <a:rPr lang="en-GB" sz="4400" dirty="0">
                <a:solidFill>
                  <a:srgbClr val="4E84B7"/>
                </a:solidFill>
                <a:latin typeface="FoundrySterling-Book" pitchFamily="2" charset="0"/>
              </a:rPr>
              <a:t>close</a:t>
            </a:r>
            <a:endParaRPr kumimoji="0" lang="en-GB" sz="4400" b="0" i="0" u="none" strike="noStrike" kern="1200" cap="none" spc="0" normalizeH="0" baseline="0" noProof="0" dirty="0">
              <a:ln>
                <a:noFill/>
              </a:ln>
              <a:solidFill>
                <a:srgbClr val="4E84B7"/>
              </a:solidFill>
              <a:effectLst/>
              <a:uLnTx/>
              <a:uFillTx/>
              <a:latin typeface="FoundrySterling-Book" pitchFamily="2" charset="0"/>
              <a:ea typeface="+mn-ea"/>
              <a:cs typeface="+mn-cs"/>
            </a:endParaRPr>
          </a:p>
        </p:txBody>
      </p:sp>
      <p:sp>
        <p:nvSpPr>
          <p:cNvPr id="13" name="Rounded Rectangle 12">
            <a:extLst>
              <a:ext uri="{FF2B5EF4-FFF2-40B4-BE49-F238E27FC236}">
                <a16:creationId xmlns:a16="http://schemas.microsoft.com/office/drawing/2014/main" id="{8495F87F-E518-A94A-99D5-72DA40F80BA5}"/>
              </a:ext>
            </a:extLst>
          </p:cNvPr>
          <p:cNvSpPr/>
          <p:nvPr/>
        </p:nvSpPr>
        <p:spPr>
          <a:xfrm>
            <a:off x="4190021" y="2020797"/>
            <a:ext cx="3658149" cy="1162373"/>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en-GB" dirty="0">
                <a:solidFill>
                  <a:schemeClr val="tx2"/>
                </a:solidFill>
                <a:latin typeface="FoundrySterling-Book" pitchFamily="2" charset="0"/>
                <a:ea typeface="Times New Roman" panose="02020603050405020304" pitchFamily="18" charset="0"/>
              </a:rPr>
              <a:t>Next steps for the team’s development</a:t>
            </a:r>
            <a:endParaRPr kumimoji="0" lang="en-US" sz="1800" b="0" i="0" u="none" strike="noStrike" kern="1200" cap="none" spc="0" normalizeH="0" baseline="0" noProof="0" dirty="0">
              <a:ln>
                <a:noFill/>
              </a:ln>
              <a:solidFill>
                <a:schemeClr val="tx2"/>
              </a:solidFill>
              <a:effectLst/>
              <a:uLnTx/>
              <a:uFillTx/>
              <a:latin typeface="FoundrySterling-Book" pitchFamily="2" charset="0"/>
              <a:ea typeface="+mn-ea"/>
              <a:cs typeface="+mn-cs"/>
            </a:endParaRPr>
          </a:p>
        </p:txBody>
      </p:sp>
      <p:sp>
        <p:nvSpPr>
          <p:cNvPr id="14" name="Rounded Rectangle 13">
            <a:extLst>
              <a:ext uri="{FF2B5EF4-FFF2-40B4-BE49-F238E27FC236}">
                <a16:creationId xmlns:a16="http://schemas.microsoft.com/office/drawing/2014/main" id="{B784E5EC-5A95-2946-A25F-EA9E4F79D27A}"/>
              </a:ext>
            </a:extLst>
          </p:cNvPr>
          <p:cNvSpPr/>
          <p:nvPr/>
        </p:nvSpPr>
        <p:spPr>
          <a:xfrm>
            <a:off x="195904" y="2043387"/>
            <a:ext cx="3658149" cy="1162373"/>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52388" lvl="1">
              <a:defRPr/>
            </a:pPr>
            <a:r>
              <a:rPr kumimoji="0" lang="en-GB" b="0" i="0" u="none" strike="noStrike" kern="1200" cap="none" spc="0" normalizeH="0" baseline="0" noProof="0" dirty="0">
                <a:ln>
                  <a:noFill/>
                </a:ln>
                <a:solidFill>
                  <a:schemeClr val="tx2"/>
                </a:solidFill>
                <a:effectLst/>
                <a:uLnTx/>
                <a:uFillTx/>
                <a:latin typeface="FoundrySterling-Book" pitchFamily="2" charset="0"/>
                <a:ea typeface="Times New Roman" panose="02020603050405020304" pitchFamily="18" charset="0"/>
                <a:cs typeface="+mn-cs"/>
              </a:rPr>
              <a:t>Key ideas identified</a:t>
            </a:r>
          </a:p>
          <a:p>
            <a:pPr marL="800100" lvl="1" indent="-342900">
              <a:buFont typeface="+mj-lt"/>
              <a:buAutoNum type="arabicPeriod"/>
              <a:defRPr/>
            </a:pPr>
            <a:r>
              <a:rPr lang="en-GB" dirty="0">
                <a:solidFill>
                  <a:schemeClr val="tx2"/>
                </a:solidFill>
                <a:latin typeface="FoundrySterling-Book" pitchFamily="2" charset="0"/>
              </a:rPr>
              <a:t>Stop</a:t>
            </a:r>
            <a:r>
              <a:rPr kumimoji="0" lang="en-GB" b="0" i="0" u="none" strike="noStrike" kern="1200" cap="none" spc="0" normalizeH="0" baseline="0" noProof="0" dirty="0">
                <a:ln>
                  <a:noFill/>
                </a:ln>
                <a:solidFill>
                  <a:schemeClr val="tx2"/>
                </a:solidFill>
                <a:effectLst/>
                <a:uLnTx/>
                <a:uFillTx/>
                <a:latin typeface="FoundrySterling-Book" pitchFamily="2" charset="0"/>
                <a:ea typeface="+mn-ea"/>
                <a:cs typeface="+mn-cs"/>
              </a:rPr>
              <a:t> </a:t>
            </a:r>
          </a:p>
          <a:p>
            <a:pPr marL="800100" lvl="1" indent="-342900">
              <a:buFont typeface="+mj-lt"/>
              <a:buAutoNum type="arabicPeriod"/>
              <a:defRPr/>
            </a:pPr>
            <a:r>
              <a:rPr lang="en-GB" dirty="0">
                <a:solidFill>
                  <a:schemeClr val="tx2"/>
                </a:solidFill>
                <a:latin typeface="FoundrySterling-Book" pitchFamily="2" charset="0"/>
              </a:rPr>
              <a:t>Start</a:t>
            </a:r>
          </a:p>
          <a:p>
            <a:pPr marL="800100" lvl="1" indent="-342900">
              <a:buFont typeface="+mj-lt"/>
              <a:buAutoNum type="arabicPeriod"/>
              <a:defRPr/>
            </a:pPr>
            <a:r>
              <a:rPr kumimoji="0" lang="en-GB" b="0" i="0" u="none" strike="noStrike" kern="1200" cap="none" spc="0" normalizeH="0" baseline="0" noProof="0" dirty="0">
                <a:ln>
                  <a:noFill/>
                </a:ln>
                <a:solidFill>
                  <a:schemeClr val="tx2"/>
                </a:solidFill>
                <a:effectLst/>
                <a:uLnTx/>
                <a:uFillTx/>
                <a:latin typeface="FoundrySterling-Book" pitchFamily="2" charset="0"/>
                <a:ea typeface="+mn-ea"/>
                <a:cs typeface="+mn-cs"/>
              </a:rPr>
              <a:t>Continue</a:t>
            </a:r>
            <a:endParaRPr kumimoji="0" lang="en-US" b="0" i="0" u="none" strike="noStrike" kern="1200" cap="none" spc="0" normalizeH="0" baseline="0" noProof="0" dirty="0">
              <a:ln>
                <a:noFill/>
              </a:ln>
              <a:solidFill>
                <a:schemeClr val="tx2"/>
              </a:solidFill>
              <a:effectLst/>
              <a:uLnTx/>
              <a:uFillTx/>
              <a:latin typeface="FoundrySterling-Book" pitchFamily="2" charset="0"/>
              <a:ea typeface="+mn-ea"/>
              <a:cs typeface="+mn-cs"/>
            </a:endParaRPr>
          </a:p>
        </p:txBody>
      </p:sp>
      <p:sp>
        <p:nvSpPr>
          <p:cNvPr id="6" name="Rounded Rectangle 5">
            <a:extLst>
              <a:ext uri="{FF2B5EF4-FFF2-40B4-BE49-F238E27FC236}">
                <a16:creationId xmlns:a16="http://schemas.microsoft.com/office/drawing/2014/main" id="{CAE35142-7B74-5145-97A8-9D3D1ACDD6AF}"/>
              </a:ext>
            </a:extLst>
          </p:cNvPr>
          <p:cNvSpPr/>
          <p:nvPr/>
        </p:nvSpPr>
        <p:spPr>
          <a:xfrm>
            <a:off x="8184139" y="2043387"/>
            <a:ext cx="3658149" cy="1162373"/>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en-GB" dirty="0">
                <a:solidFill>
                  <a:schemeClr val="tx2"/>
                </a:solidFill>
                <a:latin typeface="FoundrySterling-Book" pitchFamily="2" charset="0"/>
                <a:ea typeface="Times New Roman" panose="02020603050405020304" pitchFamily="18" charset="0"/>
              </a:rPr>
              <a:t>Next steps for NWW</a:t>
            </a:r>
            <a:endParaRPr kumimoji="0" lang="en-US" sz="1800" b="0" i="0" u="none" strike="noStrike" kern="1200" cap="none" spc="0" normalizeH="0" baseline="0" noProof="0" dirty="0">
              <a:ln>
                <a:noFill/>
              </a:ln>
              <a:solidFill>
                <a:schemeClr val="tx2"/>
              </a:solidFill>
              <a:effectLst/>
              <a:uLnTx/>
              <a:uFillTx/>
              <a:latin typeface="FoundrySterling-Book" pitchFamily="2" charset="0"/>
              <a:ea typeface="+mn-ea"/>
              <a:cs typeface="+mn-cs"/>
            </a:endParaRPr>
          </a:p>
        </p:txBody>
      </p:sp>
      <p:graphicFrame>
        <p:nvGraphicFramePr>
          <p:cNvPr id="8" name="Diagram 7">
            <a:extLst>
              <a:ext uri="{FF2B5EF4-FFF2-40B4-BE49-F238E27FC236}">
                <a16:creationId xmlns:a16="http://schemas.microsoft.com/office/drawing/2014/main" id="{019DE8FE-5831-E148-B836-2D9038ED19E0}"/>
              </a:ext>
            </a:extLst>
          </p:cNvPr>
          <p:cNvGraphicFramePr/>
          <p:nvPr>
            <p:extLst>
              <p:ext uri="{D42A27DB-BD31-4B8C-83A1-F6EECF244321}">
                <p14:modId xmlns:p14="http://schemas.microsoft.com/office/powerpoint/2010/main" val="2567154143"/>
              </p:ext>
            </p:extLst>
          </p:nvPr>
        </p:nvGraphicFramePr>
        <p:xfrm>
          <a:off x="431800" y="3379071"/>
          <a:ext cx="11328400" cy="3355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phic 9" descr="Tick with solid fill">
            <a:extLst>
              <a:ext uri="{FF2B5EF4-FFF2-40B4-BE49-F238E27FC236}">
                <a16:creationId xmlns:a16="http://schemas.microsoft.com/office/drawing/2014/main" id="{C12FE56E-88C8-894D-AED8-7DCCB502F6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60215" y="4302258"/>
            <a:ext cx="1595794" cy="1595794"/>
          </a:xfrm>
          <a:prstGeom prst="rect">
            <a:avLst/>
          </a:prstGeom>
        </p:spPr>
      </p:pic>
      <p:pic>
        <p:nvPicPr>
          <p:cNvPr id="11" name="Graphic 10" descr="Tick with solid fill">
            <a:extLst>
              <a:ext uri="{FF2B5EF4-FFF2-40B4-BE49-F238E27FC236}">
                <a16:creationId xmlns:a16="http://schemas.microsoft.com/office/drawing/2014/main" id="{A4981F25-6820-DA41-BED3-EC5FCD29CD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0160" y="4321912"/>
            <a:ext cx="1595794" cy="1595794"/>
          </a:xfrm>
          <a:prstGeom prst="rect">
            <a:avLst/>
          </a:prstGeom>
        </p:spPr>
      </p:pic>
    </p:spTree>
    <p:extLst>
      <p:ext uri="{BB962C8B-B14F-4D97-AF65-F5344CB8AC3E}">
        <p14:creationId xmlns:p14="http://schemas.microsoft.com/office/powerpoint/2010/main" val="160245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108280"/>
            <a:ext cx="12027823"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E84B7"/>
                </a:solidFill>
                <a:effectLst/>
                <a:uLnTx/>
                <a:uFillTx/>
                <a:latin typeface="FoundrySterling-Book" pitchFamily="2" charset="0"/>
                <a:ea typeface="+mn-ea"/>
                <a:cs typeface="+mn-cs"/>
              </a:rPr>
              <a:t>Additional resources for leader</a:t>
            </a:r>
          </a:p>
        </p:txBody>
      </p:sp>
      <p:sp>
        <p:nvSpPr>
          <p:cNvPr id="13" name="Rounded Rectangle 12">
            <a:extLst>
              <a:ext uri="{FF2B5EF4-FFF2-40B4-BE49-F238E27FC236}">
                <a16:creationId xmlns:a16="http://schemas.microsoft.com/office/drawing/2014/main" id="{8495F87F-E518-A94A-99D5-72DA40F80BA5}"/>
              </a:ext>
            </a:extLst>
          </p:cNvPr>
          <p:cNvSpPr/>
          <p:nvPr/>
        </p:nvSpPr>
        <p:spPr>
          <a:xfrm>
            <a:off x="272808" y="3960879"/>
            <a:ext cx="3658149" cy="1162373"/>
          </a:xfrm>
          <a:prstGeom prst="roundRect">
            <a:avLst/>
          </a:prstGeom>
          <a:solidFill>
            <a:schemeClr val="accent3">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en-GB" dirty="0">
                <a:solidFill>
                  <a:srgbClr val="FFFFFF"/>
                </a:solidFill>
                <a:latin typeface="FoundrySterling-Book" pitchFamily="2" charset="0"/>
                <a:ea typeface="Times New Roman" panose="02020603050405020304" pitchFamily="18" charset="0"/>
                <a:hlinkClick r:id="rId3"/>
              </a:rPr>
              <a:t>Focus tools </a:t>
            </a:r>
            <a:endParaRPr lang="en-GB" dirty="0">
              <a:solidFill>
                <a:srgbClr val="FFFFFF"/>
              </a:solidFill>
              <a:latin typeface="FoundrySterling-Book" pitchFamily="2" charset="0"/>
              <a:ea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en-GB" dirty="0">
                <a:solidFill>
                  <a:schemeClr val="tx1"/>
                </a:solidFill>
                <a:latin typeface="FoundrySterling-Book" pitchFamily="2" charset="0"/>
                <a:ea typeface="+mn-ea"/>
              </a:rPr>
              <a:t>To </a:t>
            </a:r>
            <a:r>
              <a:rPr lang="en-GB" dirty="0">
                <a:solidFill>
                  <a:schemeClr val="tx1"/>
                </a:solidFill>
                <a:latin typeface="FoundrySterling-Book" pitchFamily="2" charset="0"/>
              </a:rPr>
              <a:t>do more to continuously improve approaches to work and provision of services </a:t>
            </a:r>
            <a:r>
              <a:rPr lang="en-GB" dirty="0">
                <a:solidFill>
                  <a:schemeClr val="tx1"/>
                </a:solidFill>
                <a:latin typeface="FoundrySterling-Book" pitchFamily="2" charset="0"/>
                <a:ea typeface="+mn-ea"/>
              </a:rPr>
              <a:t> </a:t>
            </a:r>
            <a:endParaRPr kumimoji="0" lang="en-US" sz="1800" b="0" i="0" u="none" strike="noStrike" kern="1200" cap="none" spc="0" normalizeH="0" baseline="0" noProof="0" dirty="0">
              <a:ln>
                <a:noFill/>
              </a:ln>
              <a:solidFill>
                <a:schemeClr val="tx1"/>
              </a:solidFill>
              <a:effectLst/>
              <a:uLnTx/>
              <a:uFillTx/>
              <a:latin typeface="FoundrySterling-Book" pitchFamily="2" charset="0"/>
              <a:ea typeface="+mn-ea"/>
              <a:cs typeface="+mn-cs"/>
            </a:endParaRPr>
          </a:p>
        </p:txBody>
      </p:sp>
      <p:sp>
        <p:nvSpPr>
          <p:cNvPr id="14" name="Rounded Rectangle 13">
            <a:extLst>
              <a:ext uri="{FF2B5EF4-FFF2-40B4-BE49-F238E27FC236}">
                <a16:creationId xmlns:a16="http://schemas.microsoft.com/office/drawing/2014/main" id="{B784E5EC-5A95-2946-A25F-EA9E4F79D27A}"/>
              </a:ext>
            </a:extLst>
          </p:cNvPr>
          <p:cNvSpPr/>
          <p:nvPr/>
        </p:nvSpPr>
        <p:spPr>
          <a:xfrm>
            <a:off x="272807" y="2563593"/>
            <a:ext cx="3658149" cy="1162373"/>
          </a:xfrm>
          <a:prstGeom prst="roundRect">
            <a:avLst/>
          </a:prstGeom>
          <a:solidFill>
            <a:schemeClr val="accent3">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a:ln>
                  <a:noFill/>
                </a:ln>
                <a:solidFill>
                  <a:srgbClr val="FFFFFF"/>
                </a:solidFill>
                <a:effectLst/>
                <a:uLnTx/>
                <a:uFillTx/>
                <a:latin typeface="FoundrySterling-Book" pitchFamily="2" charset="0"/>
                <a:ea typeface="Times New Roman" panose="02020603050405020304" pitchFamily="18" charset="0"/>
                <a:cs typeface="+mn-cs"/>
                <a:hlinkClick r:id="rId4"/>
              </a:rPr>
              <a:t>Team development</a:t>
            </a:r>
            <a:endParaRPr kumimoji="0" lang="en-GB" sz="1800" b="0" i="0" u="none" strike="noStrike" kern="1200" cap="none" spc="0" normalizeH="0" baseline="0" noProof="0" dirty="0">
              <a:ln>
                <a:noFill/>
              </a:ln>
              <a:solidFill>
                <a:srgbClr val="FFFFFF"/>
              </a:solidFill>
              <a:effectLst/>
              <a:uLnTx/>
              <a:uFillTx/>
              <a:latin typeface="FoundrySterling-Book" pitchFamily="2" charset="0"/>
              <a:ea typeface="Times New Roman" panose="02020603050405020304" pitchFamily="18" charset="0"/>
              <a:cs typeface="+mn-cs"/>
            </a:endParaRPr>
          </a:p>
          <a:p>
            <a:pPr marR="0" lvl="0" defTabSz="914400" rtl="0" eaLnBrk="1" fontAlgn="auto" latinLnBrk="0" hangingPunct="1">
              <a:lnSpc>
                <a:spcPct val="100000"/>
              </a:lnSpc>
              <a:spcBef>
                <a:spcPts val="0"/>
              </a:spcBef>
              <a:spcAft>
                <a:spcPts val="0"/>
              </a:spcAft>
              <a:buClrTx/>
              <a:buSzTx/>
              <a:tabLst/>
              <a:defRPr/>
            </a:pPr>
            <a:r>
              <a:rPr lang="en-GB" dirty="0">
                <a:solidFill>
                  <a:schemeClr val="tx1"/>
                </a:solidFill>
                <a:latin typeface="FoundrySterling-Book" pitchFamily="2" charset="0"/>
              </a:rPr>
              <a:t>To continue work to develop relationships and working practices within the team</a:t>
            </a:r>
            <a:endParaRPr kumimoji="0" lang="en-US" sz="1800" b="0" i="0" u="none" strike="noStrike" kern="1200" cap="none" spc="0" normalizeH="0" baseline="0" noProof="0" dirty="0">
              <a:ln>
                <a:noFill/>
              </a:ln>
              <a:solidFill>
                <a:schemeClr val="tx1"/>
              </a:solidFill>
              <a:effectLst/>
              <a:uLnTx/>
              <a:uFillTx/>
              <a:latin typeface="FoundrySterling-Book" pitchFamily="2" charset="0"/>
              <a:ea typeface="+mn-ea"/>
              <a:cs typeface="+mn-cs"/>
            </a:endParaRPr>
          </a:p>
        </p:txBody>
      </p:sp>
    </p:spTree>
    <p:extLst>
      <p:ext uri="{BB962C8B-B14F-4D97-AF65-F5344CB8AC3E}">
        <p14:creationId xmlns:p14="http://schemas.microsoft.com/office/powerpoint/2010/main" val="156936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DDF918-8E3D-9D4B-B25D-80A736813F71}"/>
              </a:ext>
            </a:extLst>
          </p:cNvPr>
          <p:cNvSpPr>
            <a:spLocks noGrp="1"/>
          </p:cNvSpPr>
          <p:nvPr>
            <p:ph type="title"/>
          </p:nvPr>
        </p:nvSpPr>
        <p:spPr/>
        <p:txBody>
          <a:bodyPr/>
          <a:lstStyle/>
          <a:p>
            <a:r>
              <a:rPr lang="en-US" dirty="0"/>
              <a:t>Contents</a:t>
            </a:r>
          </a:p>
        </p:txBody>
      </p:sp>
      <p:sp>
        <p:nvSpPr>
          <p:cNvPr id="7" name="Text Placeholder 6">
            <a:extLst>
              <a:ext uri="{FF2B5EF4-FFF2-40B4-BE49-F238E27FC236}">
                <a16:creationId xmlns:a16="http://schemas.microsoft.com/office/drawing/2014/main" id="{0693B2C2-7433-3C46-A415-823FC31C7B9E}"/>
              </a:ext>
            </a:extLst>
          </p:cNvPr>
          <p:cNvSpPr>
            <a:spLocks noGrp="1"/>
          </p:cNvSpPr>
          <p:nvPr>
            <p:ph type="body" sz="quarter" idx="10"/>
          </p:nvPr>
        </p:nvSpPr>
        <p:spPr>
          <a:xfrm>
            <a:off x="327377" y="2302571"/>
            <a:ext cx="11547123" cy="3838586"/>
          </a:xfrm>
        </p:spPr>
        <p:txBody>
          <a:bodyPr>
            <a:noAutofit/>
          </a:bodyPr>
          <a:lstStyle/>
          <a:p>
            <a:pPr marL="514350" indent="-514350">
              <a:lnSpc>
                <a:spcPct val="120000"/>
              </a:lnSpc>
              <a:spcBef>
                <a:spcPts val="0"/>
              </a:spcBef>
              <a:buFont typeface="+mj-lt"/>
              <a:buAutoNum type="arabicPeriod"/>
            </a:pPr>
            <a:r>
              <a:rPr lang="en-US" sz="2400" dirty="0"/>
              <a:t>Why have workshop</a:t>
            </a:r>
            <a:r>
              <a:rPr lang="en-US" sz="2400" dirty="0">
                <a:solidFill>
                  <a:srgbClr val="002060"/>
                </a:solidFill>
              </a:rPr>
              <a:t>s</a:t>
            </a:r>
            <a:r>
              <a:rPr lang="en-US" sz="2400" dirty="0"/>
              <a:t> with your team?</a:t>
            </a:r>
          </a:p>
          <a:p>
            <a:pPr marL="514350" indent="-514350">
              <a:lnSpc>
                <a:spcPct val="120000"/>
              </a:lnSpc>
              <a:spcBef>
                <a:spcPts val="0"/>
              </a:spcBef>
              <a:buFont typeface="+mj-lt"/>
              <a:buAutoNum type="arabicPeriod"/>
            </a:pPr>
            <a:r>
              <a:rPr lang="en-US" sz="2400" dirty="0"/>
              <a:t>Who should attend?</a:t>
            </a:r>
          </a:p>
          <a:p>
            <a:pPr marL="514350" indent="-514350">
              <a:lnSpc>
                <a:spcPct val="120000"/>
              </a:lnSpc>
              <a:spcBef>
                <a:spcPts val="0"/>
              </a:spcBef>
              <a:buFont typeface="+mj-lt"/>
              <a:buAutoNum type="arabicPeriod"/>
            </a:pPr>
            <a:r>
              <a:rPr lang="en-US" sz="2400" dirty="0"/>
              <a:t>Workshop requirements</a:t>
            </a:r>
          </a:p>
          <a:p>
            <a:pPr marL="514350" indent="-514350">
              <a:lnSpc>
                <a:spcPct val="120000"/>
              </a:lnSpc>
              <a:spcBef>
                <a:spcPts val="0"/>
              </a:spcBef>
              <a:buFont typeface="+mj-lt"/>
              <a:buAutoNum type="arabicPeriod"/>
            </a:pPr>
            <a:r>
              <a:rPr lang="en-US" sz="2400" dirty="0"/>
              <a:t>Workshop timing </a:t>
            </a:r>
          </a:p>
          <a:p>
            <a:pPr marL="514350" indent="-514350">
              <a:lnSpc>
                <a:spcPct val="120000"/>
              </a:lnSpc>
              <a:spcBef>
                <a:spcPts val="0"/>
              </a:spcBef>
              <a:buFont typeface="+mj-lt"/>
              <a:buAutoNum type="arabicPeriod"/>
            </a:pPr>
            <a:r>
              <a:rPr lang="en-US" sz="2400" dirty="0"/>
              <a:t>Workshop objectives </a:t>
            </a:r>
          </a:p>
          <a:p>
            <a:pPr marL="514350" indent="-514350">
              <a:lnSpc>
                <a:spcPct val="120000"/>
              </a:lnSpc>
              <a:spcBef>
                <a:spcPts val="0"/>
              </a:spcBef>
              <a:buFont typeface="+mj-lt"/>
              <a:buAutoNum type="arabicPeriod"/>
            </a:pPr>
            <a:r>
              <a:rPr lang="en-US" sz="2400" dirty="0"/>
              <a:t>Workshop preparation for participants </a:t>
            </a:r>
          </a:p>
          <a:p>
            <a:pPr marL="514350" indent="-514350">
              <a:lnSpc>
                <a:spcPct val="120000"/>
              </a:lnSpc>
              <a:spcBef>
                <a:spcPts val="0"/>
              </a:spcBef>
              <a:buFont typeface="+mj-lt"/>
              <a:buAutoNum type="arabicPeriod"/>
            </a:pPr>
            <a:r>
              <a:rPr lang="en-US" sz="2400" dirty="0"/>
              <a:t>Workshop content plan for leaders</a:t>
            </a:r>
          </a:p>
          <a:p>
            <a:pPr marL="514350" indent="-514350">
              <a:lnSpc>
                <a:spcPct val="120000"/>
              </a:lnSpc>
              <a:spcBef>
                <a:spcPts val="0"/>
              </a:spcBef>
              <a:buFont typeface="+mj-lt"/>
              <a:buAutoNum type="arabicPeriod"/>
            </a:pPr>
            <a:r>
              <a:rPr lang="en-US" sz="2400" dirty="0"/>
              <a:t>Workshop slides for leaders</a:t>
            </a:r>
          </a:p>
          <a:p>
            <a:pPr marL="0" indent="0">
              <a:lnSpc>
                <a:spcPct val="120000"/>
              </a:lnSpc>
              <a:spcBef>
                <a:spcPts val="0"/>
              </a:spcBef>
              <a:buNone/>
            </a:pPr>
            <a:endParaRPr lang="en-US" sz="2400" dirty="0"/>
          </a:p>
        </p:txBody>
      </p:sp>
    </p:spTree>
    <p:extLst>
      <p:ext uri="{BB962C8B-B14F-4D97-AF65-F5344CB8AC3E}">
        <p14:creationId xmlns:p14="http://schemas.microsoft.com/office/powerpoint/2010/main" val="144787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387693"/>
            <a:ext cx="12027823" cy="712375"/>
          </a:xfrm>
          <a:prstGeom prst="rect">
            <a:avLst/>
          </a:prstGeom>
          <a:noFill/>
        </p:spPr>
        <p:txBody>
          <a:bodyPr wrap="square" lIns="91440" tIns="45720" rIns="91440" bIns="45720" rtlCol="0" anchor="t">
            <a:spAutoFit/>
          </a:bodyPr>
          <a:lstStyle/>
          <a:p>
            <a:pPr>
              <a:lnSpc>
                <a:spcPct val="90000"/>
              </a:lnSpc>
              <a:spcBef>
                <a:spcPct val="0"/>
              </a:spcBef>
            </a:pPr>
            <a:r>
              <a:rPr lang="en-GB" sz="4400" dirty="0">
                <a:solidFill>
                  <a:schemeClr val="accent1"/>
                </a:solidFill>
                <a:latin typeface="FoundrySterling-Book" pitchFamily="2" charset="0"/>
                <a:ea typeface="+mj-ea"/>
                <a:cs typeface="+mj-cs"/>
              </a:rPr>
              <a:t>Why have a workshop with your team?</a:t>
            </a:r>
          </a:p>
        </p:txBody>
      </p:sp>
      <p:sp>
        <p:nvSpPr>
          <p:cNvPr id="16" name="TextBox 15">
            <a:extLst>
              <a:ext uri="{FF2B5EF4-FFF2-40B4-BE49-F238E27FC236}">
                <a16:creationId xmlns:a16="http://schemas.microsoft.com/office/drawing/2014/main" id="{91CA1436-A0FE-8749-90CE-601472AD6296}"/>
              </a:ext>
            </a:extLst>
          </p:cNvPr>
          <p:cNvSpPr txBox="1"/>
          <p:nvPr/>
        </p:nvSpPr>
        <p:spPr>
          <a:xfrm>
            <a:off x="358332" y="2028328"/>
            <a:ext cx="11473450" cy="3920689"/>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r>
              <a:rPr lang="en-GB" sz="2400" dirty="0">
                <a:solidFill>
                  <a:schemeClr val="tx2"/>
                </a:solidFill>
                <a:latin typeface="FoundrySterling-Book" pitchFamily="2" charset="0"/>
              </a:rPr>
              <a:t>Create transparency and openness</a:t>
            </a:r>
          </a:p>
          <a:p>
            <a:pPr marL="342900" indent="-342900">
              <a:lnSpc>
                <a:spcPct val="150000"/>
              </a:lnSpc>
              <a:buFont typeface="Arial" panose="020B0604020202020204" pitchFamily="34" charset="0"/>
              <a:buChar char="•"/>
            </a:pPr>
            <a:r>
              <a:rPr lang="en-GB" sz="2400" dirty="0">
                <a:solidFill>
                  <a:schemeClr val="tx2"/>
                </a:solidFill>
                <a:latin typeface="FoundrySterling-Book" pitchFamily="2" charset="0"/>
              </a:rPr>
              <a:t>Set clear expectations</a:t>
            </a:r>
          </a:p>
          <a:p>
            <a:pPr marL="342900" indent="-342900">
              <a:lnSpc>
                <a:spcPct val="150000"/>
              </a:lnSpc>
              <a:buFont typeface="Arial" panose="020B0604020202020204" pitchFamily="34" charset="0"/>
              <a:buChar char="•"/>
            </a:pPr>
            <a:r>
              <a:rPr lang="en-GB" sz="2400" dirty="0">
                <a:solidFill>
                  <a:schemeClr val="tx2"/>
                </a:solidFill>
                <a:latin typeface="FoundrySterling-Book" pitchFamily="2" charset="0"/>
              </a:rPr>
              <a:t>Address any concerns or issues</a:t>
            </a:r>
          </a:p>
          <a:p>
            <a:pPr marL="342900" indent="-342900">
              <a:lnSpc>
                <a:spcPct val="150000"/>
              </a:lnSpc>
              <a:buFont typeface="Arial" panose="020B0604020202020204" pitchFamily="34" charset="0"/>
              <a:buChar char="•"/>
            </a:pPr>
            <a:r>
              <a:rPr lang="en-GB" sz="2400" dirty="0">
                <a:solidFill>
                  <a:schemeClr val="tx2"/>
                </a:solidFill>
                <a:latin typeface="FoundrySterling-Book" pitchFamily="2" charset="0"/>
              </a:rPr>
              <a:t>Get prepared for realistic and supportive discussions</a:t>
            </a:r>
          </a:p>
          <a:p>
            <a:pPr marL="342900" indent="-342900">
              <a:lnSpc>
                <a:spcPct val="150000"/>
              </a:lnSpc>
              <a:buFont typeface="Arial" panose="020B0604020202020204" pitchFamily="34" charset="0"/>
              <a:buChar char="•"/>
            </a:pPr>
            <a:r>
              <a:rPr lang="en-GB" sz="2400" dirty="0">
                <a:solidFill>
                  <a:schemeClr val="tx2"/>
                </a:solidFill>
                <a:latin typeface="FoundrySterling-Book" pitchFamily="2" charset="0"/>
              </a:rPr>
              <a:t>Consider stakeholder needs </a:t>
            </a:r>
          </a:p>
          <a:p>
            <a:pPr marL="342900" indent="-342900">
              <a:lnSpc>
                <a:spcPct val="150000"/>
              </a:lnSpc>
              <a:buFont typeface="Arial" panose="020B0604020202020204" pitchFamily="34" charset="0"/>
              <a:buChar char="•"/>
            </a:pPr>
            <a:r>
              <a:rPr lang="en-GB" sz="2400" dirty="0">
                <a:solidFill>
                  <a:schemeClr val="tx2"/>
                </a:solidFill>
                <a:latin typeface="FoundrySterling-Book" pitchFamily="2" charset="0"/>
              </a:rPr>
              <a:t>Support the team to adjust </a:t>
            </a:r>
          </a:p>
          <a:p>
            <a:pPr marL="342900" indent="-342900">
              <a:lnSpc>
                <a:spcPct val="150000"/>
              </a:lnSpc>
              <a:buFont typeface="Arial" panose="020B0604020202020204" pitchFamily="34" charset="0"/>
              <a:buChar char="•"/>
            </a:pPr>
            <a:endParaRPr lang="en-GB" sz="2400" dirty="0">
              <a:solidFill>
                <a:schemeClr val="tx2"/>
              </a:solidFill>
              <a:latin typeface="FoundrySterling-Book" pitchFamily="2" charset="0"/>
            </a:endParaRPr>
          </a:p>
        </p:txBody>
      </p:sp>
    </p:spTree>
    <p:extLst>
      <p:ext uri="{BB962C8B-B14F-4D97-AF65-F5344CB8AC3E}">
        <p14:creationId xmlns:p14="http://schemas.microsoft.com/office/powerpoint/2010/main" val="529107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387693"/>
            <a:ext cx="12027823" cy="712375"/>
          </a:xfrm>
          <a:prstGeom prst="rect">
            <a:avLst/>
          </a:prstGeom>
          <a:noFill/>
        </p:spPr>
        <p:txBody>
          <a:bodyPr wrap="square" lIns="91440" tIns="45720" rIns="91440" bIns="45720" rtlCol="0" anchor="t">
            <a:spAutoFit/>
          </a:bodyPr>
          <a:lstStyle/>
          <a:p>
            <a:pPr>
              <a:lnSpc>
                <a:spcPct val="90000"/>
              </a:lnSpc>
              <a:spcBef>
                <a:spcPct val="0"/>
              </a:spcBef>
            </a:pPr>
            <a:r>
              <a:rPr lang="en-GB" sz="4400" dirty="0">
                <a:solidFill>
                  <a:schemeClr val="accent1"/>
                </a:solidFill>
                <a:latin typeface="FoundrySterling-Book" pitchFamily="2" charset="0"/>
                <a:ea typeface="+mj-ea"/>
                <a:cs typeface="+mj-cs"/>
              </a:rPr>
              <a:t>Who should facilitate and attend?</a:t>
            </a:r>
          </a:p>
        </p:txBody>
      </p:sp>
      <p:sp>
        <p:nvSpPr>
          <p:cNvPr id="4" name="TextBox 3">
            <a:extLst>
              <a:ext uri="{FF2B5EF4-FFF2-40B4-BE49-F238E27FC236}">
                <a16:creationId xmlns:a16="http://schemas.microsoft.com/office/drawing/2014/main" id="{6FFE3476-808D-644E-BD00-E71B5FD3A404}"/>
              </a:ext>
            </a:extLst>
          </p:cNvPr>
          <p:cNvSpPr txBox="1"/>
          <p:nvPr/>
        </p:nvSpPr>
        <p:spPr>
          <a:xfrm>
            <a:off x="358331" y="2028328"/>
            <a:ext cx="11445741" cy="2258695"/>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r>
              <a:rPr lang="en-GB" sz="2400" dirty="0">
                <a:solidFill>
                  <a:schemeClr val="tx2"/>
                </a:solidFill>
                <a:latin typeface="FoundrySterling-Book" pitchFamily="2" charset="0"/>
              </a:rPr>
              <a:t>The workshop should be facilitated by the most senior person in the group (referred to as the leader from here on).</a:t>
            </a:r>
          </a:p>
          <a:p>
            <a:pPr marL="342900" indent="-342900">
              <a:lnSpc>
                <a:spcPct val="150000"/>
              </a:lnSpc>
              <a:buFont typeface="Arial" panose="020B0604020202020204" pitchFamily="34" charset="0"/>
              <a:buChar char="•"/>
            </a:pPr>
            <a:r>
              <a:rPr lang="en-GB" sz="2400" dirty="0">
                <a:solidFill>
                  <a:schemeClr val="tx2"/>
                </a:solidFill>
                <a:latin typeface="FoundrySterling-Book" pitchFamily="2" charset="0"/>
              </a:rPr>
              <a:t>The workshop should be attended by at least everyone that is directly responsible to that leader (referred to as the team from here on), where possible.</a:t>
            </a:r>
          </a:p>
        </p:txBody>
      </p:sp>
      <p:sp>
        <p:nvSpPr>
          <p:cNvPr id="2" name="TextBox 1">
            <a:extLst>
              <a:ext uri="{FF2B5EF4-FFF2-40B4-BE49-F238E27FC236}">
                <a16:creationId xmlns:a16="http://schemas.microsoft.com/office/drawing/2014/main" id="{915BE6B9-7CE2-CE4D-88F0-12D7BC59B7BE}"/>
              </a:ext>
            </a:extLst>
          </p:cNvPr>
          <p:cNvSpPr txBox="1"/>
          <p:nvPr/>
        </p:nvSpPr>
        <p:spPr>
          <a:xfrm>
            <a:off x="593557" y="5245768"/>
            <a:ext cx="10218821" cy="1077218"/>
          </a:xfrm>
          <a:prstGeom prst="rect">
            <a:avLst/>
          </a:prstGeom>
          <a:noFill/>
        </p:spPr>
        <p:txBody>
          <a:bodyPr wrap="square" rtlCol="0">
            <a:spAutoFit/>
          </a:bodyPr>
          <a:lstStyle/>
          <a:p>
            <a:r>
              <a:rPr lang="en-US" sz="1600" dirty="0">
                <a:solidFill>
                  <a:schemeClr val="tx2"/>
                </a:solidFill>
                <a:latin typeface="FoundrySterling-Book" pitchFamily="2" charset="0"/>
              </a:rPr>
              <a:t>If you are not feeling confident or comfortable facilitating this as a workshop, here are a few suggestions: </a:t>
            </a:r>
          </a:p>
          <a:p>
            <a:pPr marL="285750" indent="-285750">
              <a:buFontTx/>
              <a:buChar char="-"/>
            </a:pPr>
            <a:r>
              <a:rPr lang="en-US" sz="1600" dirty="0">
                <a:solidFill>
                  <a:schemeClr val="tx2"/>
                </a:solidFill>
                <a:latin typeface="FoundrySterling-Book" pitchFamily="2" charset="0"/>
              </a:rPr>
              <a:t>You could instead position it as an interactive meeting.</a:t>
            </a:r>
          </a:p>
          <a:p>
            <a:pPr marL="285750" indent="-285750">
              <a:buFontTx/>
              <a:buChar char="-"/>
            </a:pPr>
            <a:r>
              <a:rPr lang="en-US" sz="1600" dirty="0">
                <a:solidFill>
                  <a:schemeClr val="tx2"/>
                </a:solidFill>
                <a:latin typeface="FoundrySterling-Book" pitchFamily="2" charset="0"/>
              </a:rPr>
              <a:t>You could ask a peer to facilitate it for your team, so that you can fully participate in discussion too.</a:t>
            </a:r>
          </a:p>
          <a:p>
            <a:pPr marL="285750" indent="-285750">
              <a:buFontTx/>
              <a:buChar char="-"/>
            </a:pPr>
            <a:r>
              <a:rPr lang="en-US" sz="1600" dirty="0">
                <a:solidFill>
                  <a:schemeClr val="tx2"/>
                </a:solidFill>
                <a:latin typeface="FoundrySterling-Book" pitchFamily="2" charset="0"/>
              </a:rPr>
              <a:t>You could ask the Focus or POD team for facilitation advice and guidance, they may be able to help.  </a:t>
            </a:r>
          </a:p>
        </p:txBody>
      </p:sp>
    </p:spTree>
    <p:extLst>
      <p:ext uri="{BB962C8B-B14F-4D97-AF65-F5344CB8AC3E}">
        <p14:creationId xmlns:p14="http://schemas.microsoft.com/office/powerpoint/2010/main" val="377157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387693"/>
            <a:ext cx="12027823" cy="712375"/>
          </a:xfrm>
          <a:prstGeom prst="rect">
            <a:avLst/>
          </a:prstGeom>
          <a:noFill/>
        </p:spPr>
        <p:txBody>
          <a:bodyPr wrap="square" lIns="91440" tIns="45720" rIns="91440" bIns="45720" rtlCol="0" anchor="t">
            <a:spAutoFit/>
          </a:bodyPr>
          <a:lstStyle/>
          <a:p>
            <a:pPr>
              <a:lnSpc>
                <a:spcPct val="90000"/>
              </a:lnSpc>
              <a:spcBef>
                <a:spcPct val="0"/>
              </a:spcBef>
            </a:pPr>
            <a:r>
              <a:rPr lang="en-GB" sz="4400" dirty="0">
                <a:solidFill>
                  <a:schemeClr val="accent1"/>
                </a:solidFill>
                <a:latin typeface="FoundrySterling-Book" pitchFamily="2" charset="0"/>
                <a:ea typeface="+mj-ea"/>
                <a:cs typeface="+mj-cs"/>
              </a:rPr>
              <a:t>Workshop requirements </a:t>
            </a:r>
          </a:p>
        </p:txBody>
      </p:sp>
      <p:sp>
        <p:nvSpPr>
          <p:cNvPr id="4" name="TextBox 3">
            <a:extLst>
              <a:ext uri="{FF2B5EF4-FFF2-40B4-BE49-F238E27FC236}">
                <a16:creationId xmlns:a16="http://schemas.microsoft.com/office/drawing/2014/main" id="{8D2466B3-588B-534D-8C5C-E6928C1F1791}"/>
              </a:ext>
            </a:extLst>
          </p:cNvPr>
          <p:cNvSpPr txBox="1"/>
          <p:nvPr/>
        </p:nvSpPr>
        <p:spPr>
          <a:xfrm>
            <a:off x="358331" y="2028328"/>
            <a:ext cx="11445741" cy="4474686"/>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r>
              <a:rPr lang="en-GB" sz="2400" dirty="0">
                <a:solidFill>
                  <a:schemeClr val="tx2"/>
                </a:solidFill>
                <a:latin typeface="FoundrySterling-Book" pitchFamily="2" charset="0"/>
              </a:rPr>
              <a:t>The leader should already have held a briefing meeting or equivalent with the team to create a shared understanding about why NWW is important.</a:t>
            </a:r>
          </a:p>
          <a:p>
            <a:pPr marL="342900" indent="-342900">
              <a:lnSpc>
                <a:spcPct val="150000"/>
              </a:lnSpc>
              <a:buFont typeface="Arial" panose="020B0604020202020204" pitchFamily="34" charset="0"/>
              <a:buChar char="•"/>
            </a:pPr>
            <a:r>
              <a:rPr lang="en-GB" sz="2400" dirty="0">
                <a:solidFill>
                  <a:schemeClr val="tx2"/>
                </a:solidFill>
                <a:latin typeface="FoundrySterling-Book" pitchFamily="2" charset="0"/>
              </a:rPr>
              <a:t>The team dedicate minimum 2 x 60 minute meetings to conduct the workshops.</a:t>
            </a:r>
          </a:p>
          <a:p>
            <a:pPr marL="342900" indent="-342900">
              <a:lnSpc>
                <a:spcPct val="150000"/>
              </a:lnSpc>
              <a:buFont typeface="Arial" panose="020B0604020202020204" pitchFamily="34" charset="0"/>
              <a:buChar char="•"/>
            </a:pPr>
            <a:r>
              <a:rPr lang="en-GB" sz="2400" dirty="0">
                <a:solidFill>
                  <a:schemeClr val="tx2"/>
                </a:solidFill>
                <a:latin typeface="FoundrySterling-Book" pitchFamily="2" charset="0"/>
              </a:rPr>
              <a:t>Each person spends minimum 30 mins preparing.</a:t>
            </a:r>
          </a:p>
          <a:p>
            <a:pPr marL="342900" indent="-342900">
              <a:lnSpc>
                <a:spcPct val="150000"/>
              </a:lnSpc>
              <a:buFont typeface="Arial" panose="020B0604020202020204" pitchFamily="34" charset="0"/>
              <a:buChar char="•"/>
            </a:pPr>
            <a:r>
              <a:rPr lang="en-GB" sz="2400" dirty="0">
                <a:solidFill>
                  <a:schemeClr val="tx2"/>
                </a:solidFill>
                <a:latin typeface="FoundrySterling-Book" pitchFamily="2" charset="0"/>
              </a:rPr>
              <a:t>The leader may want to collect and collate written replies before the session, if the group is less comfortable contributing in the meeting.  </a:t>
            </a:r>
          </a:p>
          <a:p>
            <a:pPr marL="342900" indent="-342900">
              <a:lnSpc>
                <a:spcPct val="150000"/>
              </a:lnSpc>
              <a:buFont typeface="Arial" panose="020B0604020202020204" pitchFamily="34" charset="0"/>
              <a:buChar char="•"/>
            </a:pPr>
            <a:r>
              <a:rPr lang="en-GB" sz="2400" dirty="0">
                <a:solidFill>
                  <a:schemeClr val="tx2"/>
                </a:solidFill>
                <a:latin typeface="FoundrySterling-Book" pitchFamily="2" charset="0"/>
              </a:rPr>
              <a:t>The leader may wish to invite someone from the team to capture key ideas from discussions.</a:t>
            </a:r>
          </a:p>
        </p:txBody>
      </p:sp>
    </p:spTree>
    <p:extLst>
      <p:ext uri="{BB962C8B-B14F-4D97-AF65-F5344CB8AC3E}">
        <p14:creationId xmlns:p14="http://schemas.microsoft.com/office/powerpoint/2010/main" val="1023414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387693"/>
            <a:ext cx="12027823" cy="712375"/>
          </a:xfrm>
          <a:prstGeom prst="rect">
            <a:avLst/>
          </a:prstGeom>
          <a:noFill/>
        </p:spPr>
        <p:txBody>
          <a:bodyPr wrap="square" lIns="91440" tIns="45720" rIns="91440" bIns="45720" rtlCol="0" anchor="t">
            <a:spAutoFit/>
          </a:bodyPr>
          <a:lstStyle/>
          <a:p>
            <a:pPr>
              <a:lnSpc>
                <a:spcPct val="90000"/>
              </a:lnSpc>
              <a:spcBef>
                <a:spcPct val="0"/>
              </a:spcBef>
            </a:pPr>
            <a:r>
              <a:rPr lang="en-GB" sz="4400" dirty="0">
                <a:solidFill>
                  <a:schemeClr val="accent1"/>
                </a:solidFill>
                <a:latin typeface="FoundrySterling-Book" pitchFamily="2" charset="0"/>
                <a:ea typeface="+mj-ea"/>
                <a:cs typeface="+mj-cs"/>
              </a:rPr>
              <a:t>Workshop timing</a:t>
            </a:r>
          </a:p>
        </p:txBody>
      </p:sp>
      <p:graphicFrame>
        <p:nvGraphicFramePr>
          <p:cNvPr id="12" name="Diagram 11">
            <a:extLst>
              <a:ext uri="{FF2B5EF4-FFF2-40B4-BE49-F238E27FC236}">
                <a16:creationId xmlns:a16="http://schemas.microsoft.com/office/drawing/2014/main" id="{4AB429F8-2C53-4B47-A9FE-F58DB2B85C01}"/>
              </a:ext>
            </a:extLst>
          </p:cNvPr>
          <p:cNvGraphicFramePr/>
          <p:nvPr>
            <p:extLst>
              <p:ext uri="{D42A27DB-BD31-4B8C-83A1-F6EECF244321}">
                <p14:modId xmlns:p14="http://schemas.microsoft.com/office/powerpoint/2010/main" val="323608369"/>
              </p:ext>
            </p:extLst>
          </p:nvPr>
        </p:nvGraphicFramePr>
        <p:xfrm>
          <a:off x="423333" y="2100069"/>
          <a:ext cx="11328400" cy="4080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590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387693"/>
            <a:ext cx="12027823" cy="712375"/>
          </a:xfrm>
          <a:prstGeom prst="rect">
            <a:avLst/>
          </a:prstGeom>
          <a:noFill/>
        </p:spPr>
        <p:txBody>
          <a:bodyPr wrap="square" lIns="91440" tIns="45720" rIns="91440" bIns="45720" rtlCol="0" anchor="t">
            <a:spAutoFit/>
          </a:bodyPr>
          <a:lstStyle/>
          <a:p>
            <a:pPr>
              <a:lnSpc>
                <a:spcPct val="90000"/>
              </a:lnSpc>
              <a:spcBef>
                <a:spcPct val="0"/>
              </a:spcBef>
            </a:pPr>
            <a:r>
              <a:rPr lang="en-GB" sz="4400" dirty="0">
                <a:solidFill>
                  <a:schemeClr val="accent1"/>
                </a:solidFill>
                <a:latin typeface="FoundrySterling-Book" pitchFamily="2" charset="0"/>
                <a:ea typeface="+mj-ea"/>
                <a:cs typeface="+mj-cs"/>
              </a:rPr>
              <a:t>Workshop objectives</a:t>
            </a:r>
          </a:p>
        </p:txBody>
      </p:sp>
      <p:sp>
        <p:nvSpPr>
          <p:cNvPr id="2" name="Rectangle 1">
            <a:extLst>
              <a:ext uri="{FF2B5EF4-FFF2-40B4-BE49-F238E27FC236}">
                <a16:creationId xmlns:a16="http://schemas.microsoft.com/office/drawing/2014/main" id="{8DFE3A65-1858-E74F-92BE-FE4046D3AA97}"/>
              </a:ext>
            </a:extLst>
          </p:cNvPr>
          <p:cNvSpPr/>
          <p:nvPr/>
        </p:nvSpPr>
        <p:spPr>
          <a:xfrm>
            <a:off x="704172" y="2387988"/>
            <a:ext cx="10487891" cy="3366691"/>
          </a:xfrm>
          <a:prstGeom prst="rect">
            <a:avLst/>
          </a:prstGeom>
        </p:spPr>
        <p:txBody>
          <a:bodyPr wrap="square">
            <a:spAutoFit/>
          </a:bodyPr>
          <a:lstStyle/>
          <a:p>
            <a:pPr marL="457200" lvl="0" indent="-457200" fontAlgn="base">
              <a:lnSpc>
                <a:spcPct val="150000"/>
              </a:lnSpc>
              <a:buFont typeface="+mj-lt"/>
              <a:buAutoNum type="arabicPeriod"/>
            </a:pPr>
            <a:r>
              <a:rPr lang="en-GB" sz="2400" dirty="0">
                <a:solidFill>
                  <a:schemeClr val="tx2"/>
                </a:solidFill>
                <a:latin typeface="FoundrySterling-Book" pitchFamily="2" charset="0"/>
              </a:rPr>
              <a:t>Increase awareness of the impact of NWW on key stakeholders, the team and individuals</a:t>
            </a:r>
          </a:p>
          <a:p>
            <a:pPr marL="457200" lvl="0" indent="-457200" fontAlgn="base">
              <a:lnSpc>
                <a:spcPct val="150000"/>
              </a:lnSpc>
              <a:buFont typeface="+mj-lt"/>
              <a:buAutoNum type="arabicPeriod"/>
            </a:pPr>
            <a:r>
              <a:rPr lang="en-GB" sz="2400" dirty="0">
                <a:solidFill>
                  <a:schemeClr val="tx2"/>
                </a:solidFill>
                <a:latin typeface="FoundrySterling-Book" pitchFamily="2" charset="0"/>
              </a:rPr>
              <a:t>Increase confidence in NWW and prepare individuals to have realistic and supportive one on one discussions</a:t>
            </a:r>
          </a:p>
          <a:p>
            <a:pPr marL="457200" indent="-457200" fontAlgn="base">
              <a:lnSpc>
                <a:spcPct val="150000"/>
              </a:lnSpc>
              <a:buFont typeface="+mj-lt"/>
              <a:buAutoNum type="arabicPeriod"/>
            </a:pPr>
            <a:r>
              <a:rPr lang="en-GB" sz="2400" dirty="0">
                <a:solidFill>
                  <a:schemeClr val="tx2"/>
                </a:solidFill>
                <a:latin typeface="FoundrySterling-Book" pitchFamily="2" charset="0"/>
              </a:rPr>
              <a:t>Identify three ideas that we can adopt that will support the continued development of a positive team culture</a:t>
            </a:r>
          </a:p>
        </p:txBody>
      </p:sp>
    </p:spTree>
    <p:extLst>
      <p:ext uri="{BB962C8B-B14F-4D97-AF65-F5344CB8AC3E}">
        <p14:creationId xmlns:p14="http://schemas.microsoft.com/office/powerpoint/2010/main" val="300887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878D895-15B7-AA44-A418-026E1B9CC849}"/>
              </a:ext>
            </a:extLst>
          </p:cNvPr>
          <p:cNvSpPr txBox="1"/>
          <p:nvPr/>
        </p:nvSpPr>
        <p:spPr>
          <a:xfrm>
            <a:off x="164177" y="1387693"/>
            <a:ext cx="12027823" cy="712375"/>
          </a:xfrm>
          <a:prstGeom prst="rect">
            <a:avLst/>
          </a:prstGeom>
          <a:noFill/>
        </p:spPr>
        <p:txBody>
          <a:bodyPr wrap="square" lIns="91440" tIns="45720" rIns="91440" bIns="45720" rtlCol="0" anchor="t">
            <a:spAutoFit/>
          </a:bodyPr>
          <a:lstStyle/>
          <a:p>
            <a:pPr>
              <a:lnSpc>
                <a:spcPct val="90000"/>
              </a:lnSpc>
              <a:spcBef>
                <a:spcPct val="0"/>
              </a:spcBef>
            </a:pPr>
            <a:r>
              <a:rPr lang="en-GB" sz="4400" dirty="0">
                <a:solidFill>
                  <a:schemeClr val="accent1"/>
                </a:solidFill>
                <a:latin typeface="FoundrySterling-Book" pitchFamily="2" charset="0"/>
                <a:ea typeface="+mj-ea"/>
                <a:cs typeface="+mj-cs"/>
              </a:rPr>
              <a:t>Workshop preparation for participants </a:t>
            </a:r>
          </a:p>
        </p:txBody>
      </p:sp>
      <p:sp>
        <p:nvSpPr>
          <p:cNvPr id="2" name="Rectangle 1">
            <a:extLst>
              <a:ext uri="{FF2B5EF4-FFF2-40B4-BE49-F238E27FC236}">
                <a16:creationId xmlns:a16="http://schemas.microsoft.com/office/drawing/2014/main" id="{8DFE3A65-1858-E74F-92BE-FE4046D3AA97}"/>
              </a:ext>
            </a:extLst>
          </p:cNvPr>
          <p:cNvSpPr/>
          <p:nvPr/>
        </p:nvSpPr>
        <p:spPr>
          <a:xfrm>
            <a:off x="651163" y="2326498"/>
            <a:ext cx="5272559" cy="3293209"/>
          </a:xfrm>
          <a:prstGeom prst="rect">
            <a:avLst/>
          </a:prstGeom>
        </p:spPr>
        <p:txBody>
          <a:bodyPr wrap="square">
            <a:spAutoFit/>
          </a:bodyPr>
          <a:lstStyle/>
          <a:p>
            <a:pPr lvl="0">
              <a:defRPr/>
            </a:pPr>
            <a:r>
              <a:rPr lang="en-GB" sz="1600" dirty="0">
                <a:solidFill>
                  <a:srgbClr val="002060"/>
                </a:solidFill>
                <a:latin typeface="FoundrySterling-Book" pitchFamily="2" charset="0"/>
              </a:rPr>
              <a:t>Workshop </a:t>
            </a:r>
            <a:r>
              <a:rPr lang="en-GB" sz="1600" dirty="0">
                <a:solidFill>
                  <a:schemeClr val="tx2"/>
                </a:solidFill>
                <a:latin typeface="FoundrySterling-Book" pitchFamily="2" charset="0"/>
              </a:rPr>
              <a:t>1</a:t>
            </a:r>
          </a:p>
          <a:p>
            <a:pPr lvl="0">
              <a:defRPr/>
            </a:pPr>
            <a:r>
              <a:rPr lang="en-GB" sz="1600" dirty="0">
                <a:solidFill>
                  <a:schemeClr val="tx2"/>
                </a:solidFill>
                <a:latin typeface="FoundrySterling-Book" pitchFamily="2" charset="0"/>
              </a:rPr>
              <a:t>Considering the impact of New Ways of Working, reflect on the following questions. Keep a record of your notes and be prepared to share one idea for each question.</a:t>
            </a:r>
          </a:p>
          <a:p>
            <a:pPr lvl="0">
              <a:defRPr/>
            </a:pPr>
            <a:endParaRPr lang="en-GB" sz="1600" dirty="0">
              <a:solidFill>
                <a:schemeClr val="tx2"/>
              </a:solidFill>
              <a:latin typeface="FoundrySterling-Book" pitchFamily="2" charset="0"/>
            </a:endParaRPr>
          </a:p>
          <a:p>
            <a:pPr marL="714375" lvl="0" indent="-436563">
              <a:buFont typeface="+mj-lt"/>
              <a:buAutoNum type="arabicPeriod"/>
              <a:defRPr/>
            </a:pPr>
            <a:r>
              <a:rPr lang="en-GB" sz="1600" dirty="0">
                <a:solidFill>
                  <a:schemeClr val="tx2"/>
                </a:solidFill>
                <a:latin typeface="FoundrySterling-Book" pitchFamily="2" charset="0"/>
              </a:rPr>
              <a:t>What have we learned is important to our stakeholders?</a:t>
            </a:r>
          </a:p>
          <a:p>
            <a:pPr marL="714375" lvl="0" indent="-436563">
              <a:buFont typeface="+mj-lt"/>
              <a:buAutoNum type="arabicPeriod"/>
              <a:defRPr/>
            </a:pPr>
            <a:r>
              <a:rPr lang="en-GB" sz="1600" dirty="0">
                <a:solidFill>
                  <a:schemeClr val="tx2"/>
                </a:solidFill>
                <a:latin typeface="FoundrySterling-Book" pitchFamily="2" charset="0"/>
              </a:rPr>
              <a:t>In what ways might we become more effective and more satisfied as a team? </a:t>
            </a:r>
          </a:p>
          <a:p>
            <a:pPr marL="714375" lvl="0" indent="-436563">
              <a:buFont typeface="+mj-lt"/>
              <a:buAutoNum type="arabicPeriod"/>
              <a:defRPr/>
            </a:pPr>
            <a:r>
              <a:rPr lang="en-GB" sz="1600" dirty="0">
                <a:solidFill>
                  <a:schemeClr val="tx2"/>
                </a:solidFill>
                <a:latin typeface="FoundrySterling-Book" pitchFamily="2" charset="0"/>
              </a:rPr>
              <a:t>What is the biggest risk of NWW arrangements to our work and the team? </a:t>
            </a:r>
          </a:p>
          <a:p>
            <a:pPr marL="714375" indent="-436563">
              <a:buFont typeface="+mj-lt"/>
              <a:buAutoNum type="arabicPeriod"/>
              <a:defRPr/>
            </a:pPr>
            <a:r>
              <a:rPr lang="en-GB" sz="1600" dirty="0">
                <a:solidFill>
                  <a:schemeClr val="tx2"/>
                </a:solidFill>
                <a:latin typeface="FoundrySterling-Book" pitchFamily="2" charset="0"/>
              </a:rPr>
              <a:t>Not everyone will get what they want. How can we ensure this is a positive experience for all?</a:t>
            </a:r>
          </a:p>
        </p:txBody>
      </p:sp>
      <p:sp>
        <p:nvSpPr>
          <p:cNvPr id="4" name="Rectangle 3">
            <a:extLst>
              <a:ext uri="{FF2B5EF4-FFF2-40B4-BE49-F238E27FC236}">
                <a16:creationId xmlns:a16="http://schemas.microsoft.com/office/drawing/2014/main" id="{C8D8961E-9FCC-E948-8440-D7E84CF5FF9A}"/>
              </a:ext>
            </a:extLst>
          </p:cNvPr>
          <p:cNvSpPr/>
          <p:nvPr/>
        </p:nvSpPr>
        <p:spPr>
          <a:xfrm>
            <a:off x="6268279" y="2286742"/>
            <a:ext cx="5539407" cy="32932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FoundrySterling-Book" pitchFamily="2" charset="0"/>
                <a:ea typeface="+mn-ea"/>
                <a:cs typeface="+mn-cs"/>
              </a:rPr>
              <a:t>Workshop</a:t>
            </a:r>
            <a:r>
              <a:rPr kumimoji="0" lang="en-GB" sz="1600" b="0" i="0" u="none" strike="noStrike" kern="1200" cap="none" spc="0" normalizeH="0" baseline="0" noProof="0" dirty="0">
                <a:ln>
                  <a:noFill/>
                </a:ln>
                <a:solidFill>
                  <a:srgbClr val="FF0000"/>
                </a:solidFill>
                <a:effectLst/>
                <a:uLnTx/>
                <a:uFillTx/>
                <a:latin typeface="FoundrySterling-Book" pitchFamily="2" charset="0"/>
                <a:ea typeface="+mn-ea"/>
                <a:cs typeface="+mn-cs"/>
              </a:rPr>
              <a:t> </a:t>
            </a:r>
            <a:r>
              <a:rPr kumimoji="0" lang="en-GB" sz="1600" b="0" i="0" u="none" strike="noStrike" kern="1200" cap="none" spc="0" normalizeH="0" baseline="0" noProof="0" dirty="0">
                <a:ln>
                  <a:noFill/>
                </a:ln>
                <a:solidFill>
                  <a:srgbClr val="1F497D"/>
                </a:solidFill>
                <a:effectLst/>
                <a:uLnTx/>
                <a:uFillTx/>
                <a:latin typeface="FoundrySterling-Book" pitchFamily="2" charset="0"/>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1F497D"/>
                </a:solidFill>
                <a:latin typeface="FoundrySterling-Book" pitchFamily="2" charset="0"/>
              </a:rPr>
              <a:t>What was it like working in our team before lockdown, what’s it been like during lockdown and what would we like it to be like in the future. R</a:t>
            </a:r>
            <a:r>
              <a:rPr kumimoji="0" lang="en-GB" sz="1600" b="0" i="0" u="none" strike="noStrike" kern="1200" cap="none" spc="0" normalizeH="0" baseline="0" noProof="0" dirty="0">
                <a:ln>
                  <a:noFill/>
                </a:ln>
                <a:solidFill>
                  <a:srgbClr val="1F497D"/>
                </a:solidFill>
                <a:effectLst/>
                <a:uLnTx/>
                <a:uFillTx/>
                <a:latin typeface="FoundrySterling-Book" pitchFamily="2" charset="0"/>
                <a:ea typeface="+mn-ea"/>
                <a:cs typeface="+mn-cs"/>
              </a:rPr>
              <a:t>eflect on the following questions</a:t>
            </a:r>
            <a:r>
              <a:rPr lang="en-GB" sz="1600" dirty="0">
                <a:solidFill>
                  <a:srgbClr val="1F497D"/>
                </a:solidFill>
                <a:latin typeface="FoundrySterling-Book" pitchFamily="2" charset="0"/>
              </a:rPr>
              <a:t>, k</a:t>
            </a:r>
            <a:r>
              <a:rPr kumimoji="0" lang="en-GB" sz="1600" b="0" i="0" u="none" strike="noStrike" kern="1200" cap="none" spc="0" normalizeH="0" baseline="0" noProof="0" dirty="0">
                <a:ln>
                  <a:noFill/>
                </a:ln>
                <a:solidFill>
                  <a:srgbClr val="1F497D"/>
                </a:solidFill>
                <a:effectLst/>
                <a:uLnTx/>
                <a:uFillTx/>
                <a:latin typeface="FoundrySterling-Book" pitchFamily="2" charset="0"/>
                <a:ea typeface="+mn-ea"/>
                <a:cs typeface="+mn-cs"/>
              </a:rPr>
              <a:t>eep a record of your notes and be prepared to share one idea for each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F497D"/>
              </a:solidFill>
              <a:effectLst/>
              <a:uLnTx/>
              <a:uFillTx/>
              <a:latin typeface="FoundrySterling-Book" pitchFamily="2" charset="0"/>
              <a:ea typeface="+mn-ea"/>
              <a:cs typeface="+mn-cs"/>
            </a:endParaRPr>
          </a:p>
          <a:p>
            <a:pPr marL="714375" marR="0" lvl="0" indent="-436563"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srgbClr val="1F497D"/>
                </a:solidFill>
                <a:effectLst/>
                <a:uLnTx/>
                <a:uFillTx/>
                <a:latin typeface="FoundrySterling-Book" pitchFamily="2" charset="0"/>
                <a:ea typeface="+mn-ea"/>
                <a:cs typeface="+mn-cs"/>
              </a:rPr>
              <a:t>What do I most value and appreciate about the team and what can we continue doing to support this?</a:t>
            </a:r>
          </a:p>
          <a:p>
            <a:pPr marL="714375" marR="0" lvl="0" indent="-436563" algn="l" defTabSz="914400" rtl="0" eaLnBrk="1" fontAlgn="auto" latinLnBrk="0" hangingPunct="1">
              <a:lnSpc>
                <a:spcPct val="100000"/>
              </a:lnSpc>
              <a:spcBef>
                <a:spcPts val="0"/>
              </a:spcBef>
              <a:spcAft>
                <a:spcPts val="0"/>
              </a:spcAft>
              <a:buClrTx/>
              <a:buSzTx/>
              <a:buFont typeface="+mj-lt"/>
              <a:buAutoNum type="arabicPeriod"/>
              <a:tabLst/>
              <a:defRPr/>
            </a:pPr>
            <a:r>
              <a:rPr lang="en-GB" sz="1600" dirty="0">
                <a:solidFill>
                  <a:srgbClr val="1F497D"/>
                </a:solidFill>
                <a:latin typeface="FoundrySterling-Book" pitchFamily="2" charset="0"/>
              </a:rPr>
              <a:t>What is particularly difficult about the team at the moment and is there something we can stop doing that would help?</a:t>
            </a:r>
          </a:p>
          <a:p>
            <a:pPr marL="714375" marR="0" lvl="0" indent="-436563"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srgbClr val="1F497D"/>
                </a:solidFill>
                <a:effectLst/>
                <a:uLnTx/>
                <a:uFillTx/>
                <a:latin typeface="FoundrySterling-Book" pitchFamily="2" charset="0"/>
                <a:ea typeface="+mn-ea"/>
                <a:cs typeface="+mn-cs"/>
              </a:rPr>
              <a:t>What one thing could we start </a:t>
            </a:r>
            <a:r>
              <a:rPr lang="en-GB" sz="1600" dirty="0">
                <a:solidFill>
                  <a:srgbClr val="1F497D"/>
                </a:solidFill>
                <a:latin typeface="FoundrySterling-Book" pitchFamily="2" charset="0"/>
              </a:rPr>
              <a:t>doing to become a more effective and fulfilled team? </a:t>
            </a:r>
            <a:endParaRPr kumimoji="0" lang="en-GB" sz="1600" b="0" i="0" u="none" strike="noStrike" kern="1200" cap="none" spc="0" normalizeH="0" baseline="0" noProof="0" dirty="0">
              <a:ln>
                <a:noFill/>
              </a:ln>
              <a:solidFill>
                <a:srgbClr val="1F497D"/>
              </a:solidFill>
              <a:effectLst/>
              <a:uLnTx/>
              <a:uFillTx/>
              <a:latin typeface="FoundrySterling-Book" pitchFamily="2" charset="0"/>
              <a:ea typeface="+mn-ea"/>
              <a:cs typeface="+mn-cs"/>
            </a:endParaRPr>
          </a:p>
        </p:txBody>
      </p:sp>
    </p:spTree>
    <p:extLst>
      <p:ext uri="{BB962C8B-B14F-4D97-AF65-F5344CB8AC3E}">
        <p14:creationId xmlns:p14="http://schemas.microsoft.com/office/powerpoint/2010/main" val="3122998354"/>
      </p:ext>
    </p:extLst>
  </p:cSld>
  <p:clrMapOvr>
    <a:masterClrMapping/>
  </p:clrMapOvr>
</p:sld>
</file>

<file path=ppt/theme/theme1.xml><?xml version="1.0" encoding="utf-8"?>
<a:theme xmlns:a="http://schemas.openxmlformats.org/drawingml/2006/main" name="Title Slide">
  <a:themeElements>
    <a:clrScheme name="Custom 1">
      <a:dk1>
        <a:srgbClr val="000000"/>
      </a:dk1>
      <a:lt1>
        <a:srgbClr val="FFFFFF"/>
      </a:lt1>
      <a:dk2>
        <a:srgbClr val="1F497D"/>
      </a:dk2>
      <a:lt2>
        <a:srgbClr val="EEECE1"/>
      </a:lt2>
      <a:accent1>
        <a:srgbClr val="4E84B7"/>
      </a:accent1>
      <a:accent2>
        <a:srgbClr val="366DA5"/>
      </a:accent2>
      <a:accent3>
        <a:srgbClr val="E7C44A"/>
      </a:accent3>
      <a:accent4>
        <a:srgbClr val="9AC6DC"/>
      </a:accent4>
      <a:accent5>
        <a:srgbClr val="04173B"/>
      </a:accent5>
      <a:accent6>
        <a:srgbClr val="EAEAEA"/>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2">
  <a:themeElements>
    <a:clrScheme name="Custom 1">
      <a:dk1>
        <a:srgbClr val="000000"/>
      </a:dk1>
      <a:lt1>
        <a:srgbClr val="FFFFFF"/>
      </a:lt1>
      <a:dk2>
        <a:srgbClr val="1F497D"/>
      </a:dk2>
      <a:lt2>
        <a:srgbClr val="EEECE1"/>
      </a:lt2>
      <a:accent1>
        <a:srgbClr val="4E84B7"/>
      </a:accent1>
      <a:accent2>
        <a:srgbClr val="366DA5"/>
      </a:accent2>
      <a:accent3>
        <a:srgbClr val="E7C44A"/>
      </a:accent3>
      <a:accent4>
        <a:srgbClr val="9AC6DC"/>
      </a:accent4>
      <a:accent5>
        <a:srgbClr val="04173B"/>
      </a:accent5>
      <a:accent6>
        <a:srgbClr val="EAEAEA"/>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Slide">
  <a:themeElements>
    <a:clrScheme name="Custom 1">
      <a:dk1>
        <a:srgbClr val="000000"/>
      </a:dk1>
      <a:lt1>
        <a:srgbClr val="FFFFFF"/>
      </a:lt1>
      <a:dk2>
        <a:srgbClr val="1F497D"/>
      </a:dk2>
      <a:lt2>
        <a:srgbClr val="EEECE1"/>
      </a:lt2>
      <a:accent1>
        <a:srgbClr val="4E84B7"/>
      </a:accent1>
      <a:accent2>
        <a:srgbClr val="366DA5"/>
      </a:accent2>
      <a:accent3>
        <a:srgbClr val="E7C44A"/>
      </a:accent3>
      <a:accent4>
        <a:srgbClr val="9AC6DC"/>
      </a:accent4>
      <a:accent5>
        <a:srgbClr val="04173B"/>
      </a:accent5>
      <a:accent6>
        <a:srgbClr val="EAEAEA"/>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0C28C326C85544B2E690F1DB37BA1E" ma:contentTypeVersion="10" ma:contentTypeDescription="Create a new document." ma:contentTypeScope="" ma:versionID="d7177ad8f9a3d53c1d0c8629f7545e0c">
  <xsd:schema xmlns:xsd="http://www.w3.org/2001/XMLSchema" xmlns:xs="http://www.w3.org/2001/XMLSchema" xmlns:p="http://schemas.microsoft.com/office/2006/metadata/properties" xmlns:ns3="c3f674f5-66f7-44b7-9707-d0a19a715a22" xmlns:ns4="b6d8306e-fa44-47bf-a5da-f2c8c5303512" targetNamespace="http://schemas.microsoft.com/office/2006/metadata/properties" ma:root="true" ma:fieldsID="8bddb606f9978d6f9905ad96160ac79f" ns3:_="" ns4:_="">
    <xsd:import namespace="c3f674f5-66f7-44b7-9707-d0a19a715a22"/>
    <xsd:import namespace="b6d8306e-fa44-47bf-a5da-f2c8c530351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f674f5-66f7-44b7-9707-d0a19a715a2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d8306e-fa44-47bf-a5da-f2c8c530351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A3C8C5-D314-4C41-917C-FA0D4F3F7AB2}">
  <ds:schemaRefs>
    <ds:schemaRef ds:uri="http://schemas.microsoft.com/sharepoint/v3/contenttype/forms"/>
  </ds:schemaRefs>
</ds:datastoreItem>
</file>

<file path=customXml/itemProps2.xml><?xml version="1.0" encoding="utf-8"?>
<ds:datastoreItem xmlns:ds="http://schemas.openxmlformats.org/officeDocument/2006/customXml" ds:itemID="{FEAF65CD-7BBC-4FF6-8ECE-25D94DE3E4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f674f5-66f7-44b7-9707-d0a19a715a22"/>
    <ds:schemaRef ds:uri="b6d8306e-fa44-47bf-a5da-f2c8c53035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AF443A-3C1C-4AB2-A6E5-6576F8EA129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b6d8306e-fa44-47bf-a5da-f2c8c5303512"/>
    <ds:schemaRef ds:uri="c3f674f5-66f7-44b7-9707-d0a19a715a2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2118</Words>
  <Application>Microsoft Office PowerPoint</Application>
  <PresentationFormat>Widescreen</PresentationFormat>
  <Paragraphs>216</Paragraphs>
  <Slides>28</Slides>
  <Notes>26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Arial</vt:lpstr>
      <vt:lpstr>Calibri</vt:lpstr>
      <vt:lpstr>FoundrySterling-Book</vt:lpstr>
      <vt:lpstr>FoundrySterling-Book</vt:lpstr>
      <vt:lpstr>Times New Roman</vt:lpstr>
      <vt:lpstr>Title Slide</vt:lpstr>
      <vt:lpstr>Title Slide 2</vt:lpstr>
      <vt:lpstr>Text Slide</vt:lpstr>
      <vt:lpstr>PowerPoint Presentation</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Preparing teams for New Ways of Working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Preparing teams for New Ways of Working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Tegart</dc:creator>
  <cp:lastModifiedBy>Kate Butler</cp:lastModifiedBy>
  <cp:revision>60</cp:revision>
  <dcterms:created xsi:type="dcterms:W3CDTF">2021-03-18T10:29:45Z</dcterms:created>
  <dcterms:modified xsi:type="dcterms:W3CDTF">2021-06-17T15:55:24Z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0x010100800C28C326C85544B2E690F1DB37BA1E</vt:lpwstr>
  </property>
</Properties>
</file>